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  <p:sldMasterId id="2147483832" r:id="rId2"/>
    <p:sldMasterId id="2147483848" r:id="rId3"/>
    <p:sldMasterId id="2147483993" r:id="rId4"/>
    <p:sldMasterId id="2147484007" r:id="rId5"/>
    <p:sldMasterId id="2147484141" r:id="rId6"/>
    <p:sldMasterId id="2147484160" r:id="rId7"/>
    <p:sldMasterId id="2147484176" r:id="rId8"/>
  </p:sldMasterIdLst>
  <p:notesMasterIdLst>
    <p:notesMasterId r:id="rId43"/>
  </p:notesMasterIdLst>
  <p:sldIdLst>
    <p:sldId id="265" r:id="rId9"/>
    <p:sldId id="561" r:id="rId10"/>
    <p:sldId id="563" r:id="rId11"/>
    <p:sldId id="257" r:id="rId12"/>
    <p:sldId id="1251" r:id="rId13"/>
    <p:sldId id="565" r:id="rId14"/>
    <p:sldId id="1228" r:id="rId15"/>
    <p:sldId id="1233" r:id="rId16"/>
    <p:sldId id="1258" r:id="rId17"/>
    <p:sldId id="299" r:id="rId18"/>
    <p:sldId id="1234" r:id="rId19"/>
    <p:sldId id="570" r:id="rId20"/>
    <p:sldId id="1235" r:id="rId21"/>
    <p:sldId id="1236" r:id="rId22"/>
    <p:sldId id="1239" r:id="rId23"/>
    <p:sldId id="568" r:id="rId24"/>
    <p:sldId id="1222" r:id="rId25"/>
    <p:sldId id="1225" r:id="rId26"/>
    <p:sldId id="578" r:id="rId27"/>
    <p:sldId id="1237" r:id="rId28"/>
    <p:sldId id="1242" r:id="rId29"/>
    <p:sldId id="1238" r:id="rId30"/>
    <p:sldId id="1244" r:id="rId31"/>
    <p:sldId id="1204" r:id="rId32"/>
    <p:sldId id="1220" r:id="rId33"/>
    <p:sldId id="310" r:id="rId34"/>
    <p:sldId id="1252" r:id="rId35"/>
    <p:sldId id="1205" r:id="rId36"/>
    <p:sldId id="1232" r:id="rId37"/>
    <p:sldId id="560" r:id="rId38"/>
    <p:sldId id="1246" r:id="rId39"/>
    <p:sldId id="1245" r:id="rId40"/>
    <p:sldId id="1255" r:id="rId41"/>
    <p:sldId id="1257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C0FA"/>
    <a:srgbClr val="FF3399"/>
    <a:srgbClr val="FFFF99"/>
    <a:srgbClr val="52D7D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2" autoAdjust="0"/>
    <p:restoredTop sz="72359" autoAdjust="0"/>
  </p:normalViewPr>
  <p:slideViewPr>
    <p:cSldViewPr snapToGrid="0">
      <p:cViewPr varScale="1">
        <p:scale>
          <a:sx n="63" d="100"/>
          <a:sy n="63" d="100"/>
        </p:scale>
        <p:origin x="8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EF0EF-0D79-4F89-AFF3-5C592E1C74B9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EDC9A-621A-4F95-80E0-35540C558FF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570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7206-6E7B-4E7E-B3DA-5017647B9B49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6618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11</a:t>
            </a:fld>
            <a:endParaRPr lang="en-A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2823B-C938-48DC-9C2F-B06DE5D4BEC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700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13</a:t>
            </a:fld>
            <a:endParaRPr lang="en-A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14</a:t>
            </a:fld>
            <a:endParaRPr lang="en-A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15</a:t>
            </a:fld>
            <a:endParaRPr lang="en-A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16</a:t>
            </a:fld>
            <a:endParaRPr lang="en-A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17</a:t>
            </a:fld>
            <a:endParaRPr lang="en-A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18</a:t>
            </a:fld>
            <a:endParaRPr lang="en-A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4C55A-93A2-47BC-BC3F-BBADBC3CAD3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2</a:t>
            </a:fld>
            <a:endParaRPr lang="en-A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20</a:t>
            </a:fld>
            <a:endParaRPr lang="en-A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21</a:t>
            </a:fld>
            <a:endParaRPr lang="en-A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22</a:t>
            </a:fld>
            <a:endParaRPr lang="en-A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23</a:t>
            </a:fld>
            <a:endParaRPr lang="en-A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24</a:t>
            </a:fld>
            <a:endParaRPr lang="en-A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25</a:t>
            </a:fld>
            <a:endParaRPr lang="en-A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26</a:t>
            </a:fld>
            <a:endParaRPr lang="en-A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27</a:t>
            </a:fld>
            <a:endParaRPr lang="en-A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10513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3425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3</a:t>
            </a:fld>
            <a:endParaRPr lang="en-A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30</a:t>
            </a:fld>
            <a:endParaRPr lang="en-A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31</a:t>
            </a:fld>
            <a:endParaRPr lang="en-A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32</a:t>
            </a:fld>
            <a:endParaRPr lang="en-A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33</a:t>
            </a:fld>
            <a:endParaRPr lang="en-A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34</a:t>
            </a:fld>
            <a:endParaRPr lang="en-A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4</a:t>
            </a:fld>
            <a:endParaRPr lang="en-A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5</a:t>
            </a:fld>
            <a:endParaRPr lang="en-A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6</a:t>
            </a:fld>
            <a:endParaRPr lang="en-A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7</a:t>
            </a:fld>
            <a:endParaRPr lang="en-A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8</a:t>
            </a:fld>
            <a:endParaRPr lang="en-A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DC9A-621A-4F95-80E0-35540C558FFA}" type="slidenum">
              <a:rPr lang="en-AU" smtClean="0"/>
              <a:pPr/>
              <a:t>9</a:t>
            </a:fld>
            <a:endParaRPr lang="en-A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1539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91065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/>
            <a:endParaRPr lang="en-US" sz="1350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3466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>
  <p:cSld name="Title + 1 column + big imag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6856900" y="477833"/>
            <a:ext cx="5902400" cy="59024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6"/>
          <p:cNvSpPr/>
          <p:nvPr/>
        </p:nvSpPr>
        <p:spPr>
          <a:xfrm>
            <a:off x="7169033" y="789967"/>
            <a:ext cx="5278000" cy="52780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" name="Google Shape;60;p6"/>
          <p:cNvGrpSpPr/>
          <p:nvPr/>
        </p:nvGrpSpPr>
        <p:grpSpPr>
          <a:xfrm>
            <a:off x="-590308" y="449712"/>
            <a:ext cx="3099600" cy="3099600"/>
            <a:chOff x="-474900" y="321200"/>
            <a:chExt cx="2324700" cy="2324700"/>
          </a:xfrm>
        </p:grpSpPr>
        <p:sp>
          <p:nvSpPr>
            <p:cNvPr id="61" name="Google Shape;61;p6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" name="Google Shape;65;p6"/>
          <p:cNvSpPr/>
          <p:nvPr/>
        </p:nvSpPr>
        <p:spPr>
          <a:xfrm>
            <a:off x="11408000" y="6101933"/>
            <a:ext cx="580800" cy="5808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6"/>
          <p:cNvSpPr txBox="1">
            <a:spLocks noGrp="1"/>
          </p:cNvSpPr>
          <p:nvPr>
            <p:ph type="title"/>
          </p:nvPr>
        </p:nvSpPr>
        <p:spPr>
          <a:xfrm>
            <a:off x="609600" y="1554833"/>
            <a:ext cx="60064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1"/>
          </p:nvPr>
        </p:nvSpPr>
        <p:spPr>
          <a:xfrm>
            <a:off x="1314239" y="2610733"/>
            <a:ext cx="5302000" cy="3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6928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77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77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997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1048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8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0459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4480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6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6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912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195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8159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06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03035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3204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33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809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exagon 21">
            <a:extLst>
              <a:ext uri="{FF2B5EF4-FFF2-40B4-BE49-F238E27FC236}">
                <a16:creationId xmlns:a16="http://schemas.microsoft.com/office/drawing/2014/main" id="{E782D618-E31A-46E2-B2EF-17C9DAB0E97E}"/>
              </a:ext>
            </a:extLst>
          </p:cNvPr>
          <p:cNvSpPr/>
          <p:nvPr userDrawn="1"/>
        </p:nvSpPr>
        <p:spPr>
          <a:xfrm rot="5400000">
            <a:off x="1120394" y="2982020"/>
            <a:ext cx="1554480" cy="1371600"/>
          </a:xfrm>
          <a:prstGeom prst="hexagon">
            <a:avLst>
              <a:gd name="adj" fmla="val 29673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schemeClr val="bg1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31259DD-64CB-4DA1-AD6D-175D1BC0C080}"/>
              </a:ext>
            </a:extLst>
          </p:cNvPr>
          <p:cNvSpPr/>
          <p:nvPr userDrawn="1"/>
        </p:nvSpPr>
        <p:spPr>
          <a:xfrm rot="5400000">
            <a:off x="3188555" y="2821679"/>
            <a:ext cx="1554480" cy="1371600"/>
          </a:xfrm>
          <a:prstGeom prst="hexagon">
            <a:avLst>
              <a:gd name="adj" fmla="val 29673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schemeClr val="bg1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949D4368-1CD6-4BEA-A610-DE42970EA0EA}"/>
              </a:ext>
            </a:extLst>
          </p:cNvPr>
          <p:cNvSpPr/>
          <p:nvPr userDrawn="1"/>
        </p:nvSpPr>
        <p:spPr>
          <a:xfrm rot="5400000">
            <a:off x="5242057" y="2982020"/>
            <a:ext cx="1554480" cy="1371600"/>
          </a:xfrm>
          <a:prstGeom prst="hexagon">
            <a:avLst>
              <a:gd name="adj" fmla="val 29673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schemeClr val="bg1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ACAABC50-D387-484A-AA0F-EB04645F2116}"/>
              </a:ext>
            </a:extLst>
          </p:cNvPr>
          <p:cNvSpPr/>
          <p:nvPr userDrawn="1"/>
        </p:nvSpPr>
        <p:spPr>
          <a:xfrm rot="5400000">
            <a:off x="7324562" y="2821679"/>
            <a:ext cx="1554480" cy="1371600"/>
          </a:xfrm>
          <a:prstGeom prst="hexagon">
            <a:avLst>
              <a:gd name="adj" fmla="val 29673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schemeClr val="bg1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A9C2DD4D-CD5E-405E-A1A0-E8D0CD03D43F}"/>
              </a:ext>
            </a:extLst>
          </p:cNvPr>
          <p:cNvSpPr/>
          <p:nvPr userDrawn="1"/>
        </p:nvSpPr>
        <p:spPr>
          <a:xfrm rot="5400000">
            <a:off x="9378064" y="2982020"/>
            <a:ext cx="1554480" cy="1371600"/>
          </a:xfrm>
          <a:prstGeom prst="hexagon">
            <a:avLst>
              <a:gd name="adj" fmla="val 29673"/>
              <a:gd name="vf" fmla="val 115470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schemeClr val="bg1">
                <a:lumMod val="50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F9F8B1-6BAC-4AD8-A471-D0C2B6FC88EB}"/>
              </a:ext>
            </a:extLst>
          </p:cNvPr>
          <p:cNvGrpSpPr/>
          <p:nvPr userDrawn="1"/>
        </p:nvGrpSpPr>
        <p:grpSpPr>
          <a:xfrm>
            <a:off x="883715" y="2433382"/>
            <a:ext cx="10284482" cy="2311399"/>
            <a:chOff x="764773" y="2273300"/>
            <a:chExt cx="10284482" cy="231139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8B00A50-8F71-4989-BC6C-70721A8EDF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64773" y="2821940"/>
              <a:ext cx="1" cy="1357623"/>
            </a:xfrm>
            <a:prstGeom prst="line">
              <a:avLst/>
            </a:prstGeom>
            <a:ln w="101600" cap="rnd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D9CB32-4FF6-46E7-AD10-4891F90C114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764773" y="2273300"/>
              <a:ext cx="1023052" cy="548640"/>
            </a:xfrm>
            <a:prstGeom prst="line">
              <a:avLst/>
            </a:prstGeom>
            <a:ln w="101600" cap="rnd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D4C385E-0386-47EB-A5CD-8B5E6A7F9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87825" y="2273300"/>
              <a:ext cx="1023052" cy="548640"/>
            </a:xfrm>
            <a:prstGeom prst="line">
              <a:avLst/>
            </a:prstGeom>
            <a:ln w="1016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A247777-17E8-47B0-9C02-A34C1E5702AD}"/>
                </a:ext>
              </a:extLst>
            </p:cNvPr>
            <p:cNvGrpSpPr/>
            <p:nvPr userDrawn="1"/>
          </p:nvGrpSpPr>
          <p:grpSpPr>
            <a:xfrm rot="10800000">
              <a:off x="2809142" y="2821940"/>
              <a:ext cx="2068161" cy="1762759"/>
              <a:chOff x="548642" y="2133600"/>
              <a:chExt cx="2068161" cy="1762759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CB83C0A-AF62-4845-9EB4-5D06A0CF43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548642" y="2133600"/>
                <a:ext cx="1023052" cy="548640"/>
              </a:xfrm>
              <a:prstGeom prst="line">
                <a:avLst/>
              </a:prstGeom>
              <a:ln w="1016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32048AA9-3DFF-4A3E-8093-E7F3FB7D19E3}"/>
                  </a:ext>
                </a:extLst>
              </p:cNvPr>
              <p:cNvGrpSpPr/>
              <p:nvPr userDrawn="1"/>
            </p:nvGrpSpPr>
            <p:grpSpPr>
              <a:xfrm flipH="1">
                <a:off x="1571694" y="2133600"/>
                <a:ext cx="1045109" cy="1762759"/>
                <a:chOff x="394504" y="2235200"/>
                <a:chExt cx="1045109" cy="1762759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7392E648-DDB8-4745-B06E-3D83FB0F1F5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10800000" flipV="1">
                  <a:off x="394504" y="2823211"/>
                  <a:ext cx="22057" cy="1174748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1478A9A5-3601-4DBF-99BF-C2F33B3CE6A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416561" y="2235200"/>
                  <a:ext cx="1023052" cy="548640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0C33B8E-B78E-4624-BE44-B396658EC6B5}"/>
                </a:ext>
              </a:extLst>
            </p:cNvPr>
            <p:cNvGrpSpPr/>
            <p:nvPr userDrawn="1"/>
          </p:nvGrpSpPr>
          <p:grpSpPr>
            <a:xfrm>
              <a:off x="4877303" y="2273300"/>
              <a:ext cx="4114800" cy="2311399"/>
              <a:chOff x="546372" y="2133600"/>
              <a:chExt cx="4114800" cy="2311399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6948F02-2A58-4B70-878D-138873EF5487}"/>
                  </a:ext>
                </a:extLst>
              </p:cNvPr>
              <p:cNvGrpSpPr/>
              <p:nvPr userDrawn="1"/>
            </p:nvGrpSpPr>
            <p:grpSpPr>
              <a:xfrm>
                <a:off x="546372" y="2133600"/>
                <a:ext cx="2048374" cy="1755137"/>
                <a:chOff x="546372" y="2133600"/>
                <a:chExt cx="2048374" cy="1755137"/>
              </a:xfrm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2374C11E-A36A-4A02-91FB-1E2A147716EF}"/>
                    </a:ext>
                  </a:extLst>
                </p:cNvPr>
                <p:cNvGrpSpPr/>
                <p:nvPr userDrawn="1"/>
              </p:nvGrpSpPr>
              <p:grpSpPr>
                <a:xfrm>
                  <a:off x="546372" y="2133600"/>
                  <a:ext cx="1025322" cy="1755137"/>
                  <a:chOff x="414292" y="2235200"/>
                  <a:chExt cx="1025322" cy="1755137"/>
                </a:xfrm>
              </p:grpSpPr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A7659665-8409-4C94-81A8-ED44F07985C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414292" y="2783840"/>
                    <a:ext cx="2268" cy="1206497"/>
                  </a:xfrm>
                  <a:prstGeom prst="line">
                    <a:avLst/>
                  </a:prstGeom>
                  <a:ln w="1016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8CC43616-6493-4804-BA75-1DAA7A1D8B18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416562" y="2235200"/>
                    <a:ext cx="1023052" cy="548640"/>
                  </a:xfrm>
                  <a:prstGeom prst="line">
                    <a:avLst/>
                  </a:prstGeom>
                  <a:ln w="1016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995EA5E0-F8C9-46F5-9994-0DBB5532E9C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571694" y="2133600"/>
                  <a:ext cx="1023052" cy="548640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07CCC38F-9AFC-4443-AF2B-8B972EE312B9}"/>
                  </a:ext>
                </a:extLst>
              </p:cNvPr>
              <p:cNvGrpSpPr/>
              <p:nvPr userDrawn="1"/>
            </p:nvGrpSpPr>
            <p:grpSpPr>
              <a:xfrm rot="10800000">
                <a:off x="2590206" y="2722878"/>
                <a:ext cx="2070966" cy="1722121"/>
                <a:chOff x="548642" y="2133600"/>
                <a:chExt cx="2070966" cy="1722121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85D60560-17BE-42C4-956A-FD0CCF2B311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548642" y="2133600"/>
                  <a:ext cx="1023052" cy="548640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314ADB2B-6BAC-4187-9AD6-234699323C6F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1571694" y="2133600"/>
                  <a:ext cx="1047914" cy="1722121"/>
                  <a:chOff x="391699" y="2235200"/>
                  <a:chExt cx="1047914" cy="1722121"/>
                </a:xfrm>
              </p:grpSpPr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3AA32475-F311-40BF-84DB-2FBFF05A09E9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rot="10800000" flipV="1">
                    <a:off x="391699" y="2791460"/>
                    <a:ext cx="29076" cy="1165861"/>
                  </a:xfrm>
                  <a:prstGeom prst="line">
                    <a:avLst/>
                  </a:prstGeom>
                  <a:ln w="1016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8076BDAC-837A-46AB-939A-33B4CAC4432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416561" y="2235200"/>
                    <a:ext cx="1023052" cy="548640"/>
                  </a:xfrm>
                  <a:prstGeom prst="line">
                    <a:avLst/>
                  </a:prstGeom>
                  <a:ln w="1016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1A353AA-3B37-493F-A75A-FBE55A7FEAC3}"/>
                </a:ext>
              </a:extLst>
            </p:cNvPr>
            <p:cNvGrpSpPr/>
            <p:nvPr userDrawn="1"/>
          </p:nvGrpSpPr>
          <p:grpSpPr>
            <a:xfrm>
              <a:off x="8992103" y="2273300"/>
              <a:ext cx="2057152" cy="1851337"/>
              <a:chOff x="547757" y="2133600"/>
              <a:chExt cx="2057152" cy="1851337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E7AC040A-1737-484C-8CEA-2ADF0DBFE9FB}"/>
                  </a:ext>
                </a:extLst>
              </p:cNvPr>
              <p:cNvGrpSpPr/>
              <p:nvPr userDrawn="1"/>
            </p:nvGrpSpPr>
            <p:grpSpPr>
              <a:xfrm>
                <a:off x="547757" y="2133600"/>
                <a:ext cx="1023937" cy="1762759"/>
                <a:chOff x="415677" y="2235200"/>
                <a:chExt cx="1023937" cy="1762759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9CD9887E-CE43-4192-9065-D2A75389118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15677" y="2783840"/>
                  <a:ext cx="1" cy="1214119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3D14A159-829D-4CE4-9A8E-E2C0CBD3F3F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416562" y="2235200"/>
                  <a:ext cx="1023052" cy="548640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31D099CA-B8FD-4314-AEDD-819F910D5BDB}"/>
                  </a:ext>
                </a:extLst>
              </p:cNvPr>
              <p:cNvGrpSpPr/>
              <p:nvPr userDrawn="1"/>
            </p:nvGrpSpPr>
            <p:grpSpPr>
              <a:xfrm flipH="1">
                <a:off x="1571694" y="2133600"/>
                <a:ext cx="1033215" cy="1851337"/>
                <a:chOff x="406398" y="2235200"/>
                <a:chExt cx="1033215" cy="185133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C02C6F16-E0CD-428F-BD21-449948C9D67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406398" y="2783840"/>
                  <a:ext cx="10163" cy="1302697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E6C222D2-654F-4BD1-A0BD-34C233CD23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416561" y="2235200"/>
                  <a:ext cx="1023052" cy="548640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EA93BAA0-B72B-4BFD-BCF9-4608ADE3AC72}"/>
              </a:ext>
            </a:extLst>
          </p:cNvPr>
          <p:cNvSpPr/>
          <p:nvPr userDrawn="1"/>
        </p:nvSpPr>
        <p:spPr>
          <a:xfrm>
            <a:off x="659872" y="4111045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7EC39C5-C4D5-4BE2-80A8-355FC3ECC12F}"/>
              </a:ext>
            </a:extLst>
          </p:cNvPr>
          <p:cNvSpPr/>
          <p:nvPr userDrawn="1"/>
        </p:nvSpPr>
        <p:spPr>
          <a:xfrm>
            <a:off x="1677924" y="2268282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5775AD5-ACEB-4CBE-BD90-53D7E05FA5AC}"/>
              </a:ext>
            </a:extLst>
          </p:cNvPr>
          <p:cNvSpPr/>
          <p:nvPr userDrawn="1"/>
        </p:nvSpPr>
        <p:spPr>
          <a:xfrm>
            <a:off x="3746085" y="4525070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58774E0-9642-4F13-A5E6-09E3CB03DBB5}"/>
              </a:ext>
            </a:extLst>
          </p:cNvPr>
          <p:cNvSpPr/>
          <p:nvPr userDrawn="1"/>
        </p:nvSpPr>
        <p:spPr>
          <a:xfrm>
            <a:off x="5799587" y="2268282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65EF3DD-F676-4685-9875-B94CF9FB2C8D}"/>
              </a:ext>
            </a:extLst>
          </p:cNvPr>
          <p:cNvSpPr/>
          <p:nvPr userDrawn="1"/>
        </p:nvSpPr>
        <p:spPr>
          <a:xfrm>
            <a:off x="7882093" y="4499666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60A3CDF-ADAF-4527-8705-2F8E3851CF65}"/>
              </a:ext>
            </a:extLst>
          </p:cNvPr>
          <p:cNvSpPr/>
          <p:nvPr userDrawn="1"/>
        </p:nvSpPr>
        <p:spPr>
          <a:xfrm>
            <a:off x="9935595" y="2246690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FD028A3-58B1-44C9-AC6A-A869FC68B50F}"/>
              </a:ext>
            </a:extLst>
          </p:cNvPr>
          <p:cNvSpPr/>
          <p:nvPr userDrawn="1"/>
        </p:nvSpPr>
        <p:spPr>
          <a:xfrm>
            <a:off x="10938323" y="4100876"/>
            <a:ext cx="457200" cy="4572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18F0CF87-D85A-411D-8002-1157A047C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02" y="207551"/>
            <a:ext cx="10515600" cy="6444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8F9015-A4A2-47D3-9665-686A67F0ED81}"/>
              </a:ext>
            </a:extLst>
          </p:cNvPr>
          <p:cNvSpPr txBox="1"/>
          <p:nvPr userDrawn="1"/>
        </p:nvSpPr>
        <p:spPr>
          <a:xfrm>
            <a:off x="1383191" y="1586906"/>
            <a:ext cx="88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+mj-lt"/>
              </a:rPr>
              <a:t>01</a:t>
            </a:r>
            <a:endParaRPr lang="en-US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26A1182-EDE9-44E7-BA1C-CCAA1B422C3C}"/>
              </a:ext>
            </a:extLst>
          </p:cNvPr>
          <p:cNvSpPr txBox="1"/>
          <p:nvPr userDrawn="1"/>
        </p:nvSpPr>
        <p:spPr>
          <a:xfrm>
            <a:off x="3516779" y="5001792"/>
            <a:ext cx="88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+mj-lt"/>
              </a:rPr>
              <a:t>02</a:t>
            </a:r>
            <a:endParaRPr lang="en-US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53D0452-E8F6-4E1D-8D89-47F4DE14020B}"/>
              </a:ext>
            </a:extLst>
          </p:cNvPr>
          <p:cNvSpPr txBox="1"/>
          <p:nvPr userDrawn="1"/>
        </p:nvSpPr>
        <p:spPr>
          <a:xfrm>
            <a:off x="5574557" y="1593858"/>
            <a:ext cx="88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/>
                </a:solidFill>
                <a:latin typeface="+mj-lt"/>
              </a:rPr>
              <a:t>03</a:t>
            </a:r>
            <a:endParaRPr lang="en-US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8EE8165-DF59-42CB-A646-DBDAB53967B1}"/>
              </a:ext>
            </a:extLst>
          </p:cNvPr>
          <p:cNvSpPr txBox="1"/>
          <p:nvPr userDrawn="1"/>
        </p:nvSpPr>
        <p:spPr>
          <a:xfrm>
            <a:off x="7657062" y="4982270"/>
            <a:ext cx="88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+mj-lt"/>
              </a:rPr>
              <a:t>04</a:t>
            </a:r>
            <a:endParaRPr lang="en-US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EC5584D-5A50-4F4A-A8CD-530EFB27FD79}"/>
              </a:ext>
            </a:extLst>
          </p:cNvPr>
          <p:cNvSpPr txBox="1"/>
          <p:nvPr userDrawn="1"/>
        </p:nvSpPr>
        <p:spPr>
          <a:xfrm>
            <a:off x="9696220" y="1554587"/>
            <a:ext cx="88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+mj-lt"/>
              </a:rPr>
              <a:t>05</a:t>
            </a:r>
            <a:endParaRPr lang="en-US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FF7EDF04-AD2B-463F-873D-F9F513090E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1445" y="4610158"/>
            <a:ext cx="2068694" cy="3916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7" name="Text Placeholder 34">
            <a:extLst>
              <a:ext uri="{FF2B5EF4-FFF2-40B4-BE49-F238E27FC236}">
                <a16:creationId xmlns:a16="http://schemas.microsoft.com/office/drawing/2014/main" id="{7F70B278-4654-46AC-8DD6-824CEF1DFA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2177" y="5036815"/>
            <a:ext cx="2068694" cy="11595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8" name="Text Placeholder 34">
            <a:extLst>
              <a:ext uri="{FF2B5EF4-FFF2-40B4-BE49-F238E27FC236}">
                <a16:creationId xmlns:a16="http://schemas.microsoft.com/office/drawing/2014/main" id="{3B7069E5-61AE-4AB2-8653-98A7F283E0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8513" y="4610158"/>
            <a:ext cx="2068694" cy="3916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9" name="Text Placeholder 34">
            <a:extLst>
              <a:ext uri="{FF2B5EF4-FFF2-40B4-BE49-F238E27FC236}">
                <a16:creationId xmlns:a16="http://schemas.microsoft.com/office/drawing/2014/main" id="{38A8EB30-9561-4857-91EC-C9B25464AF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9245" y="5036815"/>
            <a:ext cx="2068694" cy="11595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0" name="Text Placeholder 34">
            <a:extLst>
              <a:ext uri="{FF2B5EF4-FFF2-40B4-BE49-F238E27FC236}">
                <a16:creationId xmlns:a16="http://schemas.microsoft.com/office/drawing/2014/main" id="{AE1932D4-1CD4-4631-9E96-954227141C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89340" y="4613478"/>
            <a:ext cx="2068694" cy="3916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1" name="Text Placeholder 34">
            <a:extLst>
              <a:ext uri="{FF2B5EF4-FFF2-40B4-BE49-F238E27FC236}">
                <a16:creationId xmlns:a16="http://schemas.microsoft.com/office/drawing/2014/main" id="{7A6D526A-E91A-4FC8-8AB8-5FEA321F6A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80072" y="5040135"/>
            <a:ext cx="2068694" cy="11595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2" name="Text Placeholder 34">
            <a:extLst>
              <a:ext uri="{FF2B5EF4-FFF2-40B4-BE49-F238E27FC236}">
                <a16:creationId xmlns:a16="http://schemas.microsoft.com/office/drawing/2014/main" id="{61A32F9F-4ACF-442A-8853-0E4B42CC9E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65654" y="1126350"/>
            <a:ext cx="2068694" cy="3916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3" name="Text Placeholder 34">
            <a:extLst>
              <a:ext uri="{FF2B5EF4-FFF2-40B4-BE49-F238E27FC236}">
                <a16:creationId xmlns:a16="http://schemas.microsoft.com/office/drawing/2014/main" id="{B3D0AD38-B8DA-4C19-97D0-C4BF494F2F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56386" y="1553007"/>
            <a:ext cx="2068694" cy="11595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4" name="Text Placeholder 34">
            <a:extLst>
              <a:ext uri="{FF2B5EF4-FFF2-40B4-BE49-F238E27FC236}">
                <a16:creationId xmlns:a16="http://schemas.microsoft.com/office/drawing/2014/main" id="{A8DE427E-A7F5-47D9-AA8C-5F8089A99E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29515" y="1066973"/>
            <a:ext cx="2068694" cy="3916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5" name="Text Placeholder 34">
            <a:extLst>
              <a:ext uri="{FF2B5EF4-FFF2-40B4-BE49-F238E27FC236}">
                <a16:creationId xmlns:a16="http://schemas.microsoft.com/office/drawing/2014/main" id="{E764A502-6D62-4133-90C7-1FE9B38E74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20247" y="1493630"/>
            <a:ext cx="2068694" cy="11595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7738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19" rIns="91415" bIns="45719" rtlCol="0" anchor="ctr"/>
          <a:lstStyle/>
          <a:p>
            <a:pPr algn="ctr" defTabSz="914060"/>
            <a:endParaRPr lang="en-US" sz="1900" dirty="0">
              <a:solidFill>
                <a:prstClr val="white"/>
              </a:solidFill>
              <a:latin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12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9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20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69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384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76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1068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15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77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36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61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50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/>
            <a:endParaRPr lang="en-US" sz="1350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223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/>
            <a:endParaRPr lang="en-US" sz="1350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953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>
  <p:cSld name="Title + 1 column + big imag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6856900" y="477833"/>
            <a:ext cx="5902400" cy="59024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6"/>
          <p:cNvSpPr/>
          <p:nvPr/>
        </p:nvSpPr>
        <p:spPr>
          <a:xfrm>
            <a:off x="7169033" y="789967"/>
            <a:ext cx="5278000" cy="52780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" name="Google Shape;60;p6"/>
          <p:cNvGrpSpPr/>
          <p:nvPr/>
        </p:nvGrpSpPr>
        <p:grpSpPr>
          <a:xfrm>
            <a:off x="-590308" y="449712"/>
            <a:ext cx="3099600" cy="3099600"/>
            <a:chOff x="-474900" y="321200"/>
            <a:chExt cx="2324700" cy="2324700"/>
          </a:xfrm>
        </p:grpSpPr>
        <p:sp>
          <p:nvSpPr>
            <p:cNvPr id="61" name="Google Shape;61;p6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" name="Google Shape;65;p6"/>
          <p:cNvSpPr/>
          <p:nvPr/>
        </p:nvSpPr>
        <p:spPr>
          <a:xfrm>
            <a:off x="11408000" y="6101933"/>
            <a:ext cx="580800" cy="5808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6"/>
          <p:cNvSpPr txBox="1">
            <a:spLocks noGrp="1"/>
          </p:cNvSpPr>
          <p:nvPr>
            <p:ph type="title"/>
          </p:nvPr>
        </p:nvSpPr>
        <p:spPr>
          <a:xfrm>
            <a:off x="609600" y="1554833"/>
            <a:ext cx="60064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1"/>
          </p:nvPr>
        </p:nvSpPr>
        <p:spPr>
          <a:xfrm>
            <a:off x="1314239" y="2610733"/>
            <a:ext cx="5302000" cy="3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4055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p" descr="Map of Australia"/>
          <p:cNvSpPr>
            <a:spLocks noEditPoints="1"/>
          </p:cNvSpPr>
          <p:nvPr/>
        </p:nvSpPr>
        <p:spPr bwMode="gray">
          <a:xfrm>
            <a:off x="4072998" y="-3175"/>
            <a:ext cx="8119002" cy="6197600"/>
          </a:xfrm>
          <a:custGeom>
            <a:avLst/>
            <a:gdLst>
              <a:gd name="T0" fmla="*/ 205 w 2556"/>
              <a:gd name="T1" fmla="*/ 207 h 1952"/>
              <a:gd name="T2" fmla="*/ 742 w 2556"/>
              <a:gd name="T3" fmla="*/ 50 h 1952"/>
              <a:gd name="T4" fmla="*/ 807 w 2556"/>
              <a:gd name="T5" fmla="*/ 337 h 1952"/>
              <a:gd name="T6" fmla="*/ 816 w 2556"/>
              <a:gd name="T7" fmla="*/ 278 h 1952"/>
              <a:gd name="T8" fmla="*/ 984 w 2556"/>
              <a:gd name="T9" fmla="*/ 265 h 1952"/>
              <a:gd name="T10" fmla="*/ 1019 w 2556"/>
              <a:gd name="T11" fmla="*/ 10 h 1952"/>
              <a:gd name="T12" fmla="*/ 2374 w 2556"/>
              <a:gd name="T13" fmla="*/ 1282 h 1952"/>
              <a:gd name="T14" fmla="*/ 2192 w 2556"/>
              <a:gd name="T15" fmla="*/ 1047 h 1952"/>
              <a:gd name="T16" fmla="*/ 1959 w 2556"/>
              <a:gd name="T17" fmla="*/ 1043 h 1952"/>
              <a:gd name="T18" fmla="*/ 1877 w 2556"/>
              <a:gd name="T19" fmla="*/ 913 h 1952"/>
              <a:gd name="T20" fmla="*/ 1722 w 2556"/>
              <a:gd name="T21" fmla="*/ 955 h 1952"/>
              <a:gd name="T22" fmla="*/ 1580 w 2556"/>
              <a:gd name="T23" fmla="*/ 1004 h 1952"/>
              <a:gd name="T24" fmla="*/ 1472 w 2556"/>
              <a:gd name="T25" fmla="*/ 1115 h 1952"/>
              <a:gd name="T26" fmla="*/ 1231 w 2556"/>
              <a:gd name="T27" fmla="*/ 1366 h 1952"/>
              <a:gd name="T28" fmla="*/ 1465 w 2556"/>
              <a:gd name="T29" fmla="*/ 1607 h 1952"/>
              <a:gd name="T30" fmla="*/ 1904 w 2556"/>
              <a:gd name="T31" fmla="*/ 1642 h 1952"/>
              <a:gd name="T32" fmla="*/ 2064 w 2556"/>
              <a:gd name="T33" fmla="*/ 1757 h 1952"/>
              <a:gd name="T34" fmla="*/ 2324 w 2556"/>
              <a:gd name="T35" fmla="*/ 1713 h 1952"/>
              <a:gd name="T36" fmla="*/ 2201 w 2556"/>
              <a:gd name="T37" fmla="*/ 1940 h 1952"/>
              <a:gd name="T38" fmla="*/ 2150 w 2556"/>
              <a:gd name="T39" fmla="*/ 1815 h 1952"/>
              <a:gd name="T40" fmla="*/ 1777 w 2556"/>
              <a:gd name="T41" fmla="*/ 589 h 1952"/>
              <a:gd name="T42" fmla="*/ 1868 w 2556"/>
              <a:gd name="T43" fmla="*/ 671 h 1952"/>
              <a:gd name="T44" fmla="*/ 2112 w 2556"/>
              <a:gd name="T45" fmla="*/ 794 h 1952"/>
              <a:gd name="T46" fmla="*/ 2304 w 2556"/>
              <a:gd name="T47" fmla="*/ 824 h 1952"/>
              <a:gd name="T48" fmla="*/ 1860 w 2556"/>
              <a:gd name="T49" fmla="*/ 618 h 1952"/>
              <a:gd name="T50" fmla="*/ 1913 w 2556"/>
              <a:gd name="T51" fmla="*/ 601 h 1952"/>
              <a:gd name="T52" fmla="*/ 2372 w 2556"/>
              <a:gd name="T53" fmla="*/ 691 h 1952"/>
              <a:gd name="T54" fmla="*/ 1755 w 2556"/>
              <a:gd name="T55" fmla="*/ 885 h 1952"/>
              <a:gd name="T56" fmla="*/ 207 w 2556"/>
              <a:gd name="T57" fmla="*/ 281 h 1952"/>
              <a:gd name="T58" fmla="*/ 1134 w 2556"/>
              <a:gd name="T59" fmla="*/ 635 h 1952"/>
              <a:gd name="T60" fmla="*/ 1334 w 2556"/>
              <a:gd name="T61" fmla="*/ 573 h 1952"/>
              <a:gd name="T62" fmla="*/ 1367 w 2556"/>
              <a:gd name="T63" fmla="*/ 394 h 1952"/>
              <a:gd name="T64" fmla="*/ 1155 w 2556"/>
              <a:gd name="T65" fmla="*/ 472 h 1952"/>
              <a:gd name="T66" fmla="*/ 1246 w 2556"/>
              <a:gd name="T67" fmla="*/ 776 h 1952"/>
              <a:gd name="T68" fmla="*/ 1146 w 2556"/>
              <a:gd name="T69" fmla="*/ 792 h 1952"/>
              <a:gd name="T70" fmla="*/ 897 w 2556"/>
              <a:gd name="T71" fmla="*/ 509 h 1952"/>
              <a:gd name="T72" fmla="*/ 745 w 2556"/>
              <a:gd name="T73" fmla="*/ 388 h 1952"/>
              <a:gd name="T74" fmla="*/ 804 w 2556"/>
              <a:gd name="T75" fmla="*/ 603 h 1952"/>
              <a:gd name="T76" fmla="*/ 1552 w 2556"/>
              <a:gd name="T77" fmla="*/ 125 h 1952"/>
              <a:gd name="T78" fmla="*/ 1536 w 2556"/>
              <a:gd name="T79" fmla="*/ 285 h 1952"/>
              <a:gd name="T80" fmla="*/ 1579 w 2556"/>
              <a:gd name="T81" fmla="*/ 365 h 1952"/>
              <a:gd name="T82" fmla="*/ 1601 w 2556"/>
              <a:gd name="T83" fmla="*/ 240 h 1952"/>
              <a:gd name="T84" fmla="*/ 1329 w 2556"/>
              <a:gd name="T85" fmla="*/ 302 h 1952"/>
              <a:gd name="T86" fmla="*/ 1390 w 2556"/>
              <a:gd name="T87" fmla="*/ 229 h 1952"/>
              <a:gd name="T88" fmla="*/ 1499 w 2556"/>
              <a:gd name="T89" fmla="*/ 131 h 1952"/>
              <a:gd name="T90" fmla="*/ 1500 w 2556"/>
              <a:gd name="T91" fmla="*/ 107 h 1952"/>
              <a:gd name="T92" fmla="*/ 1460 w 2556"/>
              <a:gd name="T93" fmla="*/ 107 h 1952"/>
              <a:gd name="T94" fmla="*/ 1652 w 2556"/>
              <a:gd name="T95" fmla="*/ 542 h 1952"/>
              <a:gd name="T96" fmla="*/ 1424 w 2556"/>
              <a:gd name="T97" fmla="*/ 712 h 1952"/>
              <a:gd name="T98" fmla="*/ 1458 w 2556"/>
              <a:gd name="T99" fmla="*/ 577 h 1952"/>
              <a:gd name="T100" fmla="*/ 1414 w 2556"/>
              <a:gd name="T101" fmla="*/ 193 h 1952"/>
              <a:gd name="T102" fmla="*/ 1421 w 2556"/>
              <a:gd name="T103" fmla="*/ 180 h 1952"/>
              <a:gd name="T104" fmla="*/ 1509 w 2556"/>
              <a:gd name="T105" fmla="*/ 144 h 1952"/>
              <a:gd name="T106" fmla="*/ 1540 w 2556"/>
              <a:gd name="T107" fmla="*/ 201 h 1952"/>
              <a:gd name="T108" fmla="*/ 1459 w 2556"/>
              <a:gd name="T109" fmla="*/ 170 h 1952"/>
              <a:gd name="T110" fmla="*/ 1551 w 2556"/>
              <a:gd name="T111" fmla="*/ 219 h 1952"/>
              <a:gd name="T112" fmla="*/ 1580 w 2556"/>
              <a:gd name="T113" fmla="*/ 827 h 1952"/>
              <a:gd name="T114" fmla="*/ 1349 w 2556"/>
              <a:gd name="T115" fmla="*/ 802 h 1952"/>
              <a:gd name="T116" fmla="*/ 1601 w 2556"/>
              <a:gd name="T117" fmla="*/ 774 h 1952"/>
              <a:gd name="T118" fmla="*/ 1596 w 2556"/>
              <a:gd name="T119" fmla="*/ 597 h 1952"/>
              <a:gd name="T120" fmla="*/ 1535 w 2556"/>
              <a:gd name="T121" fmla="*/ 243 h 1952"/>
              <a:gd name="T122" fmla="*/ 1500 w 2556"/>
              <a:gd name="T123" fmla="*/ 214 h 1952"/>
              <a:gd name="T124" fmla="*/ 1519 w 2556"/>
              <a:gd name="T125" fmla="*/ 794 h 1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56" h="1952">
                <a:moveTo>
                  <a:pt x="1011" y="2"/>
                </a:moveTo>
                <a:cubicBezTo>
                  <a:pt x="1011" y="2"/>
                  <a:pt x="1011" y="1"/>
                  <a:pt x="1011" y="1"/>
                </a:cubicBezTo>
                <a:cubicBezTo>
                  <a:pt x="1009" y="1"/>
                  <a:pt x="1009" y="1"/>
                  <a:pt x="1009" y="1"/>
                </a:cubicBezTo>
                <a:cubicBezTo>
                  <a:pt x="1009" y="1"/>
                  <a:pt x="1010" y="2"/>
                  <a:pt x="1011" y="2"/>
                </a:cubicBezTo>
                <a:close/>
                <a:moveTo>
                  <a:pt x="1" y="3"/>
                </a:moveTo>
                <a:cubicBezTo>
                  <a:pt x="1" y="5"/>
                  <a:pt x="1" y="7"/>
                  <a:pt x="2" y="10"/>
                </a:cubicBezTo>
                <a:cubicBezTo>
                  <a:pt x="2" y="12"/>
                  <a:pt x="3" y="14"/>
                  <a:pt x="3" y="16"/>
                </a:cubicBezTo>
                <a:cubicBezTo>
                  <a:pt x="4" y="18"/>
                  <a:pt x="5" y="20"/>
                  <a:pt x="6" y="23"/>
                </a:cubicBezTo>
                <a:cubicBezTo>
                  <a:pt x="6" y="25"/>
                  <a:pt x="7" y="27"/>
                  <a:pt x="7" y="30"/>
                </a:cubicBezTo>
                <a:cubicBezTo>
                  <a:pt x="7" y="34"/>
                  <a:pt x="8" y="38"/>
                  <a:pt x="9" y="42"/>
                </a:cubicBezTo>
                <a:cubicBezTo>
                  <a:pt x="10" y="45"/>
                  <a:pt x="10" y="48"/>
                  <a:pt x="11" y="51"/>
                </a:cubicBezTo>
                <a:cubicBezTo>
                  <a:pt x="14" y="58"/>
                  <a:pt x="19" y="62"/>
                  <a:pt x="23" y="68"/>
                </a:cubicBezTo>
                <a:cubicBezTo>
                  <a:pt x="23" y="70"/>
                  <a:pt x="26" y="70"/>
                  <a:pt x="26" y="72"/>
                </a:cubicBezTo>
                <a:cubicBezTo>
                  <a:pt x="27" y="75"/>
                  <a:pt x="22" y="72"/>
                  <a:pt x="22" y="73"/>
                </a:cubicBezTo>
                <a:cubicBezTo>
                  <a:pt x="21" y="74"/>
                  <a:pt x="23" y="75"/>
                  <a:pt x="23" y="75"/>
                </a:cubicBezTo>
                <a:cubicBezTo>
                  <a:pt x="24" y="76"/>
                  <a:pt x="25" y="76"/>
                  <a:pt x="25" y="77"/>
                </a:cubicBezTo>
                <a:cubicBezTo>
                  <a:pt x="26" y="79"/>
                  <a:pt x="26" y="81"/>
                  <a:pt x="27" y="83"/>
                </a:cubicBezTo>
                <a:cubicBezTo>
                  <a:pt x="28" y="85"/>
                  <a:pt x="29" y="87"/>
                  <a:pt x="31" y="88"/>
                </a:cubicBezTo>
                <a:cubicBezTo>
                  <a:pt x="32" y="89"/>
                  <a:pt x="33" y="90"/>
                  <a:pt x="33" y="90"/>
                </a:cubicBezTo>
                <a:cubicBezTo>
                  <a:pt x="33" y="91"/>
                  <a:pt x="31" y="92"/>
                  <a:pt x="31" y="91"/>
                </a:cubicBezTo>
                <a:cubicBezTo>
                  <a:pt x="31" y="92"/>
                  <a:pt x="31" y="92"/>
                  <a:pt x="31" y="92"/>
                </a:cubicBezTo>
                <a:cubicBezTo>
                  <a:pt x="32" y="93"/>
                  <a:pt x="34" y="93"/>
                  <a:pt x="35" y="94"/>
                </a:cubicBezTo>
                <a:cubicBezTo>
                  <a:pt x="36" y="95"/>
                  <a:pt x="36" y="96"/>
                  <a:pt x="38" y="97"/>
                </a:cubicBezTo>
                <a:cubicBezTo>
                  <a:pt x="38" y="98"/>
                  <a:pt x="39" y="98"/>
                  <a:pt x="40" y="99"/>
                </a:cubicBezTo>
                <a:cubicBezTo>
                  <a:pt x="42" y="102"/>
                  <a:pt x="42" y="105"/>
                  <a:pt x="43" y="108"/>
                </a:cubicBezTo>
                <a:cubicBezTo>
                  <a:pt x="43" y="109"/>
                  <a:pt x="43" y="110"/>
                  <a:pt x="43" y="112"/>
                </a:cubicBezTo>
                <a:cubicBezTo>
                  <a:pt x="43" y="113"/>
                  <a:pt x="44" y="115"/>
                  <a:pt x="44" y="116"/>
                </a:cubicBezTo>
                <a:cubicBezTo>
                  <a:pt x="45" y="118"/>
                  <a:pt x="46" y="120"/>
                  <a:pt x="47" y="122"/>
                </a:cubicBezTo>
                <a:cubicBezTo>
                  <a:pt x="48" y="127"/>
                  <a:pt x="50" y="131"/>
                  <a:pt x="51" y="136"/>
                </a:cubicBezTo>
                <a:cubicBezTo>
                  <a:pt x="52" y="138"/>
                  <a:pt x="53" y="140"/>
                  <a:pt x="53" y="142"/>
                </a:cubicBezTo>
                <a:cubicBezTo>
                  <a:pt x="54" y="144"/>
                  <a:pt x="55" y="146"/>
                  <a:pt x="56" y="148"/>
                </a:cubicBezTo>
                <a:cubicBezTo>
                  <a:pt x="56" y="151"/>
                  <a:pt x="54" y="152"/>
                  <a:pt x="55" y="155"/>
                </a:cubicBezTo>
                <a:cubicBezTo>
                  <a:pt x="55" y="157"/>
                  <a:pt x="57" y="158"/>
                  <a:pt x="58" y="160"/>
                </a:cubicBezTo>
                <a:cubicBezTo>
                  <a:pt x="60" y="164"/>
                  <a:pt x="61" y="168"/>
                  <a:pt x="64" y="172"/>
                </a:cubicBezTo>
                <a:cubicBezTo>
                  <a:pt x="65" y="174"/>
                  <a:pt x="66" y="176"/>
                  <a:pt x="68" y="178"/>
                </a:cubicBezTo>
                <a:cubicBezTo>
                  <a:pt x="69" y="180"/>
                  <a:pt x="70" y="182"/>
                  <a:pt x="72" y="184"/>
                </a:cubicBezTo>
                <a:cubicBezTo>
                  <a:pt x="73" y="185"/>
                  <a:pt x="75" y="186"/>
                  <a:pt x="76" y="188"/>
                </a:cubicBezTo>
                <a:cubicBezTo>
                  <a:pt x="78" y="190"/>
                  <a:pt x="79" y="193"/>
                  <a:pt x="80" y="195"/>
                </a:cubicBezTo>
                <a:cubicBezTo>
                  <a:pt x="81" y="198"/>
                  <a:pt x="81" y="200"/>
                  <a:pt x="83" y="202"/>
                </a:cubicBezTo>
                <a:cubicBezTo>
                  <a:pt x="84" y="204"/>
                  <a:pt x="84" y="206"/>
                  <a:pt x="85" y="208"/>
                </a:cubicBezTo>
                <a:cubicBezTo>
                  <a:pt x="85" y="211"/>
                  <a:pt x="86" y="213"/>
                  <a:pt x="87" y="215"/>
                </a:cubicBezTo>
                <a:cubicBezTo>
                  <a:pt x="88" y="217"/>
                  <a:pt x="89" y="219"/>
                  <a:pt x="89" y="221"/>
                </a:cubicBezTo>
                <a:cubicBezTo>
                  <a:pt x="90" y="226"/>
                  <a:pt x="92" y="229"/>
                  <a:pt x="95" y="233"/>
                </a:cubicBezTo>
                <a:cubicBezTo>
                  <a:pt x="96" y="236"/>
                  <a:pt x="97" y="238"/>
                  <a:pt x="99" y="240"/>
                </a:cubicBezTo>
                <a:cubicBezTo>
                  <a:pt x="100" y="241"/>
                  <a:pt x="100" y="241"/>
                  <a:pt x="100" y="242"/>
                </a:cubicBezTo>
                <a:cubicBezTo>
                  <a:pt x="100" y="243"/>
                  <a:pt x="101" y="244"/>
                  <a:pt x="101" y="245"/>
                </a:cubicBezTo>
                <a:cubicBezTo>
                  <a:pt x="102" y="245"/>
                  <a:pt x="102" y="246"/>
                  <a:pt x="102" y="247"/>
                </a:cubicBezTo>
                <a:cubicBezTo>
                  <a:pt x="102" y="248"/>
                  <a:pt x="103" y="248"/>
                  <a:pt x="103" y="250"/>
                </a:cubicBezTo>
                <a:cubicBezTo>
                  <a:pt x="103" y="251"/>
                  <a:pt x="104" y="255"/>
                  <a:pt x="102" y="254"/>
                </a:cubicBezTo>
                <a:cubicBezTo>
                  <a:pt x="101" y="253"/>
                  <a:pt x="101" y="252"/>
                  <a:pt x="101" y="251"/>
                </a:cubicBezTo>
                <a:cubicBezTo>
                  <a:pt x="101" y="250"/>
                  <a:pt x="101" y="250"/>
                  <a:pt x="100" y="249"/>
                </a:cubicBezTo>
                <a:cubicBezTo>
                  <a:pt x="99" y="248"/>
                  <a:pt x="99" y="246"/>
                  <a:pt x="99" y="245"/>
                </a:cubicBezTo>
                <a:cubicBezTo>
                  <a:pt x="99" y="244"/>
                  <a:pt x="98" y="242"/>
                  <a:pt x="97" y="242"/>
                </a:cubicBezTo>
                <a:cubicBezTo>
                  <a:pt x="96" y="242"/>
                  <a:pt x="97" y="245"/>
                  <a:pt x="97" y="245"/>
                </a:cubicBezTo>
                <a:cubicBezTo>
                  <a:pt x="98" y="246"/>
                  <a:pt x="97" y="248"/>
                  <a:pt x="98" y="249"/>
                </a:cubicBezTo>
                <a:cubicBezTo>
                  <a:pt x="98" y="250"/>
                  <a:pt x="99" y="250"/>
                  <a:pt x="100" y="251"/>
                </a:cubicBezTo>
                <a:cubicBezTo>
                  <a:pt x="100" y="252"/>
                  <a:pt x="100" y="253"/>
                  <a:pt x="100" y="255"/>
                </a:cubicBezTo>
                <a:cubicBezTo>
                  <a:pt x="100" y="256"/>
                  <a:pt x="100" y="256"/>
                  <a:pt x="101" y="257"/>
                </a:cubicBezTo>
                <a:cubicBezTo>
                  <a:pt x="101" y="258"/>
                  <a:pt x="101" y="259"/>
                  <a:pt x="101" y="260"/>
                </a:cubicBezTo>
                <a:cubicBezTo>
                  <a:pt x="101" y="260"/>
                  <a:pt x="102" y="261"/>
                  <a:pt x="102" y="261"/>
                </a:cubicBezTo>
                <a:cubicBezTo>
                  <a:pt x="103" y="263"/>
                  <a:pt x="103" y="264"/>
                  <a:pt x="104" y="266"/>
                </a:cubicBezTo>
                <a:cubicBezTo>
                  <a:pt x="106" y="267"/>
                  <a:pt x="108" y="267"/>
                  <a:pt x="108" y="269"/>
                </a:cubicBezTo>
                <a:cubicBezTo>
                  <a:pt x="109" y="270"/>
                  <a:pt x="108" y="271"/>
                  <a:pt x="107" y="272"/>
                </a:cubicBezTo>
                <a:cubicBezTo>
                  <a:pt x="107" y="273"/>
                  <a:pt x="108" y="274"/>
                  <a:pt x="108" y="274"/>
                </a:cubicBezTo>
                <a:cubicBezTo>
                  <a:pt x="109" y="275"/>
                  <a:pt x="110" y="276"/>
                  <a:pt x="110" y="276"/>
                </a:cubicBezTo>
                <a:cubicBezTo>
                  <a:pt x="111" y="277"/>
                  <a:pt x="112" y="278"/>
                  <a:pt x="113" y="279"/>
                </a:cubicBezTo>
                <a:cubicBezTo>
                  <a:pt x="114" y="280"/>
                  <a:pt x="114" y="282"/>
                  <a:pt x="115" y="283"/>
                </a:cubicBezTo>
                <a:cubicBezTo>
                  <a:pt x="117" y="285"/>
                  <a:pt x="118" y="286"/>
                  <a:pt x="120" y="288"/>
                </a:cubicBezTo>
                <a:cubicBezTo>
                  <a:pt x="121" y="290"/>
                  <a:pt x="122" y="291"/>
                  <a:pt x="124" y="292"/>
                </a:cubicBezTo>
                <a:cubicBezTo>
                  <a:pt x="126" y="293"/>
                  <a:pt x="128" y="294"/>
                  <a:pt x="130" y="295"/>
                </a:cubicBezTo>
                <a:cubicBezTo>
                  <a:pt x="131" y="296"/>
                  <a:pt x="133" y="296"/>
                  <a:pt x="134" y="297"/>
                </a:cubicBezTo>
                <a:cubicBezTo>
                  <a:pt x="137" y="298"/>
                  <a:pt x="138" y="297"/>
                  <a:pt x="139" y="295"/>
                </a:cubicBezTo>
                <a:cubicBezTo>
                  <a:pt x="141" y="293"/>
                  <a:pt x="142" y="293"/>
                  <a:pt x="144" y="292"/>
                </a:cubicBezTo>
                <a:cubicBezTo>
                  <a:pt x="145" y="291"/>
                  <a:pt x="146" y="291"/>
                  <a:pt x="147" y="290"/>
                </a:cubicBezTo>
                <a:cubicBezTo>
                  <a:pt x="148" y="290"/>
                  <a:pt x="149" y="289"/>
                  <a:pt x="150" y="288"/>
                </a:cubicBezTo>
                <a:cubicBezTo>
                  <a:pt x="151" y="287"/>
                  <a:pt x="153" y="286"/>
                  <a:pt x="154" y="285"/>
                </a:cubicBezTo>
                <a:cubicBezTo>
                  <a:pt x="155" y="283"/>
                  <a:pt x="155" y="281"/>
                  <a:pt x="155" y="278"/>
                </a:cubicBezTo>
                <a:cubicBezTo>
                  <a:pt x="155" y="274"/>
                  <a:pt x="158" y="269"/>
                  <a:pt x="162" y="267"/>
                </a:cubicBezTo>
                <a:cubicBezTo>
                  <a:pt x="163" y="266"/>
                  <a:pt x="165" y="265"/>
                  <a:pt x="167" y="265"/>
                </a:cubicBezTo>
                <a:cubicBezTo>
                  <a:pt x="168" y="264"/>
                  <a:pt x="170" y="265"/>
                  <a:pt x="172" y="264"/>
                </a:cubicBezTo>
                <a:cubicBezTo>
                  <a:pt x="174" y="263"/>
                  <a:pt x="176" y="261"/>
                  <a:pt x="179" y="261"/>
                </a:cubicBezTo>
                <a:cubicBezTo>
                  <a:pt x="179" y="261"/>
                  <a:pt x="183" y="262"/>
                  <a:pt x="183" y="261"/>
                </a:cubicBezTo>
                <a:cubicBezTo>
                  <a:pt x="183" y="261"/>
                  <a:pt x="181" y="260"/>
                  <a:pt x="181" y="260"/>
                </a:cubicBezTo>
                <a:cubicBezTo>
                  <a:pt x="180" y="259"/>
                  <a:pt x="180" y="258"/>
                  <a:pt x="179" y="257"/>
                </a:cubicBezTo>
                <a:cubicBezTo>
                  <a:pt x="179" y="256"/>
                  <a:pt x="178" y="256"/>
                  <a:pt x="178" y="255"/>
                </a:cubicBezTo>
                <a:cubicBezTo>
                  <a:pt x="178" y="254"/>
                  <a:pt x="179" y="253"/>
                  <a:pt x="179" y="252"/>
                </a:cubicBezTo>
                <a:cubicBezTo>
                  <a:pt x="180" y="251"/>
                  <a:pt x="181" y="250"/>
                  <a:pt x="181" y="250"/>
                </a:cubicBezTo>
                <a:cubicBezTo>
                  <a:pt x="182" y="249"/>
                  <a:pt x="182" y="248"/>
                  <a:pt x="182" y="247"/>
                </a:cubicBezTo>
                <a:cubicBezTo>
                  <a:pt x="183" y="245"/>
                  <a:pt x="185" y="244"/>
                  <a:pt x="186" y="242"/>
                </a:cubicBezTo>
                <a:cubicBezTo>
                  <a:pt x="186" y="241"/>
                  <a:pt x="186" y="240"/>
                  <a:pt x="186" y="239"/>
                </a:cubicBezTo>
                <a:cubicBezTo>
                  <a:pt x="187" y="238"/>
                  <a:pt x="187" y="237"/>
                  <a:pt x="187" y="236"/>
                </a:cubicBezTo>
                <a:cubicBezTo>
                  <a:pt x="188" y="235"/>
                  <a:pt x="188" y="234"/>
                  <a:pt x="189" y="233"/>
                </a:cubicBezTo>
                <a:cubicBezTo>
                  <a:pt x="189" y="233"/>
                  <a:pt x="190" y="233"/>
                  <a:pt x="191" y="232"/>
                </a:cubicBezTo>
                <a:cubicBezTo>
                  <a:pt x="192" y="232"/>
                  <a:pt x="193" y="231"/>
                  <a:pt x="194" y="230"/>
                </a:cubicBezTo>
                <a:cubicBezTo>
                  <a:pt x="195" y="229"/>
                  <a:pt x="198" y="229"/>
                  <a:pt x="199" y="230"/>
                </a:cubicBezTo>
                <a:cubicBezTo>
                  <a:pt x="201" y="230"/>
                  <a:pt x="202" y="233"/>
                  <a:pt x="204" y="231"/>
                </a:cubicBezTo>
                <a:cubicBezTo>
                  <a:pt x="206" y="230"/>
                  <a:pt x="205" y="227"/>
                  <a:pt x="206" y="225"/>
                </a:cubicBezTo>
                <a:cubicBezTo>
                  <a:pt x="207" y="222"/>
                  <a:pt x="208" y="216"/>
                  <a:pt x="206" y="212"/>
                </a:cubicBezTo>
                <a:cubicBezTo>
                  <a:pt x="205" y="210"/>
                  <a:pt x="205" y="209"/>
                  <a:pt x="205" y="207"/>
                </a:cubicBezTo>
                <a:cubicBezTo>
                  <a:pt x="205" y="205"/>
                  <a:pt x="205" y="204"/>
                  <a:pt x="204" y="203"/>
                </a:cubicBezTo>
                <a:cubicBezTo>
                  <a:pt x="203" y="202"/>
                  <a:pt x="201" y="200"/>
                  <a:pt x="202" y="199"/>
                </a:cubicBezTo>
                <a:cubicBezTo>
                  <a:pt x="202" y="198"/>
                  <a:pt x="204" y="198"/>
                  <a:pt x="204" y="197"/>
                </a:cubicBezTo>
                <a:cubicBezTo>
                  <a:pt x="205" y="196"/>
                  <a:pt x="204" y="195"/>
                  <a:pt x="204" y="194"/>
                </a:cubicBezTo>
                <a:cubicBezTo>
                  <a:pt x="203" y="192"/>
                  <a:pt x="203" y="189"/>
                  <a:pt x="203" y="187"/>
                </a:cubicBezTo>
                <a:cubicBezTo>
                  <a:pt x="204" y="185"/>
                  <a:pt x="205" y="183"/>
                  <a:pt x="206" y="181"/>
                </a:cubicBezTo>
                <a:cubicBezTo>
                  <a:pt x="206" y="179"/>
                  <a:pt x="207" y="177"/>
                  <a:pt x="208" y="175"/>
                </a:cubicBezTo>
                <a:cubicBezTo>
                  <a:pt x="209" y="173"/>
                  <a:pt x="210" y="172"/>
                  <a:pt x="211" y="170"/>
                </a:cubicBezTo>
                <a:cubicBezTo>
                  <a:pt x="212" y="168"/>
                  <a:pt x="212" y="166"/>
                  <a:pt x="213" y="164"/>
                </a:cubicBezTo>
                <a:cubicBezTo>
                  <a:pt x="214" y="163"/>
                  <a:pt x="216" y="161"/>
                  <a:pt x="217" y="159"/>
                </a:cubicBezTo>
                <a:cubicBezTo>
                  <a:pt x="218" y="157"/>
                  <a:pt x="218" y="154"/>
                  <a:pt x="218" y="152"/>
                </a:cubicBezTo>
                <a:cubicBezTo>
                  <a:pt x="218" y="149"/>
                  <a:pt x="218" y="145"/>
                  <a:pt x="218" y="142"/>
                </a:cubicBezTo>
                <a:cubicBezTo>
                  <a:pt x="218" y="140"/>
                  <a:pt x="218" y="138"/>
                  <a:pt x="218" y="135"/>
                </a:cubicBezTo>
                <a:cubicBezTo>
                  <a:pt x="218" y="134"/>
                  <a:pt x="218" y="133"/>
                  <a:pt x="217" y="132"/>
                </a:cubicBezTo>
                <a:cubicBezTo>
                  <a:pt x="217" y="132"/>
                  <a:pt x="216" y="132"/>
                  <a:pt x="215" y="131"/>
                </a:cubicBezTo>
                <a:cubicBezTo>
                  <a:pt x="214" y="130"/>
                  <a:pt x="212" y="127"/>
                  <a:pt x="214" y="126"/>
                </a:cubicBezTo>
                <a:cubicBezTo>
                  <a:pt x="215" y="125"/>
                  <a:pt x="214" y="127"/>
                  <a:pt x="215" y="128"/>
                </a:cubicBezTo>
                <a:cubicBezTo>
                  <a:pt x="215" y="128"/>
                  <a:pt x="217" y="129"/>
                  <a:pt x="217" y="130"/>
                </a:cubicBezTo>
                <a:cubicBezTo>
                  <a:pt x="217" y="130"/>
                  <a:pt x="218" y="132"/>
                  <a:pt x="219" y="132"/>
                </a:cubicBezTo>
                <a:cubicBezTo>
                  <a:pt x="220" y="132"/>
                  <a:pt x="219" y="130"/>
                  <a:pt x="219" y="129"/>
                </a:cubicBezTo>
                <a:cubicBezTo>
                  <a:pt x="219" y="128"/>
                  <a:pt x="218" y="127"/>
                  <a:pt x="218" y="126"/>
                </a:cubicBezTo>
                <a:cubicBezTo>
                  <a:pt x="218" y="125"/>
                  <a:pt x="218" y="124"/>
                  <a:pt x="218" y="123"/>
                </a:cubicBezTo>
                <a:cubicBezTo>
                  <a:pt x="217" y="122"/>
                  <a:pt x="217" y="122"/>
                  <a:pt x="216" y="121"/>
                </a:cubicBezTo>
                <a:cubicBezTo>
                  <a:pt x="216" y="121"/>
                  <a:pt x="216" y="120"/>
                  <a:pt x="216" y="119"/>
                </a:cubicBezTo>
                <a:cubicBezTo>
                  <a:pt x="215" y="118"/>
                  <a:pt x="215" y="118"/>
                  <a:pt x="214" y="117"/>
                </a:cubicBezTo>
                <a:cubicBezTo>
                  <a:pt x="213" y="116"/>
                  <a:pt x="213" y="115"/>
                  <a:pt x="213" y="114"/>
                </a:cubicBezTo>
                <a:cubicBezTo>
                  <a:pt x="213" y="113"/>
                  <a:pt x="212" y="112"/>
                  <a:pt x="212" y="110"/>
                </a:cubicBezTo>
                <a:cubicBezTo>
                  <a:pt x="213" y="109"/>
                  <a:pt x="213" y="109"/>
                  <a:pt x="213" y="107"/>
                </a:cubicBezTo>
                <a:cubicBezTo>
                  <a:pt x="213" y="106"/>
                  <a:pt x="213" y="105"/>
                  <a:pt x="213" y="104"/>
                </a:cubicBezTo>
                <a:cubicBezTo>
                  <a:pt x="212" y="103"/>
                  <a:pt x="212" y="102"/>
                  <a:pt x="212" y="100"/>
                </a:cubicBezTo>
                <a:cubicBezTo>
                  <a:pt x="212" y="98"/>
                  <a:pt x="212" y="95"/>
                  <a:pt x="211" y="93"/>
                </a:cubicBezTo>
                <a:cubicBezTo>
                  <a:pt x="211" y="91"/>
                  <a:pt x="211" y="89"/>
                  <a:pt x="211" y="87"/>
                </a:cubicBezTo>
                <a:cubicBezTo>
                  <a:pt x="211" y="86"/>
                  <a:pt x="212" y="85"/>
                  <a:pt x="212" y="84"/>
                </a:cubicBezTo>
                <a:cubicBezTo>
                  <a:pt x="213" y="81"/>
                  <a:pt x="213" y="79"/>
                  <a:pt x="213" y="77"/>
                </a:cubicBezTo>
                <a:cubicBezTo>
                  <a:pt x="214" y="75"/>
                  <a:pt x="215" y="74"/>
                  <a:pt x="216" y="72"/>
                </a:cubicBezTo>
                <a:cubicBezTo>
                  <a:pt x="217" y="70"/>
                  <a:pt x="218" y="67"/>
                  <a:pt x="220" y="65"/>
                </a:cubicBezTo>
                <a:cubicBezTo>
                  <a:pt x="223" y="62"/>
                  <a:pt x="226" y="59"/>
                  <a:pt x="230" y="59"/>
                </a:cubicBezTo>
                <a:cubicBezTo>
                  <a:pt x="232" y="59"/>
                  <a:pt x="233" y="60"/>
                  <a:pt x="234" y="62"/>
                </a:cubicBezTo>
                <a:cubicBezTo>
                  <a:pt x="236" y="64"/>
                  <a:pt x="237" y="60"/>
                  <a:pt x="237" y="59"/>
                </a:cubicBezTo>
                <a:cubicBezTo>
                  <a:pt x="239" y="56"/>
                  <a:pt x="239" y="61"/>
                  <a:pt x="241" y="61"/>
                </a:cubicBezTo>
                <a:cubicBezTo>
                  <a:pt x="243" y="61"/>
                  <a:pt x="241" y="60"/>
                  <a:pt x="241" y="59"/>
                </a:cubicBezTo>
                <a:cubicBezTo>
                  <a:pt x="241" y="58"/>
                  <a:pt x="241" y="57"/>
                  <a:pt x="242" y="57"/>
                </a:cubicBezTo>
                <a:cubicBezTo>
                  <a:pt x="243" y="55"/>
                  <a:pt x="245" y="55"/>
                  <a:pt x="246" y="53"/>
                </a:cubicBezTo>
                <a:cubicBezTo>
                  <a:pt x="247" y="50"/>
                  <a:pt x="247" y="48"/>
                  <a:pt x="249" y="46"/>
                </a:cubicBezTo>
                <a:cubicBezTo>
                  <a:pt x="252" y="42"/>
                  <a:pt x="257" y="44"/>
                  <a:pt x="261" y="44"/>
                </a:cubicBezTo>
                <a:cubicBezTo>
                  <a:pt x="265" y="44"/>
                  <a:pt x="268" y="41"/>
                  <a:pt x="272" y="40"/>
                </a:cubicBezTo>
                <a:cubicBezTo>
                  <a:pt x="274" y="40"/>
                  <a:pt x="276" y="39"/>
                  <a:pt x="278" y="38"/>
                </a:cubicBezTo>
                <a:cubicBezTo>
                  <a:pt x="279" y="37"/>
                  <a:pt x="279" y="37"/>
                  <a:pt x="279" y="36"/>
                </a:cubicBezTo>
                <a:cubicBezTo>
                  <a:pt x="280" y="35"/>
                  <a:pt x="281" y="34"/>
                  <a:pt x="281" y="33"/>
                </a:cubicBezTo>
                <a:cubicBezTo>
                  <a:pt x="282" y="31"/>
                  <a:pt x="283" y="29"/>
                  <a:pt x="281" y="28"/>
                </a:cubicBezTo>
                <a:cubicBezTo>
                  <a:pt x="279" y="26"/>
                  <a:pt x="279" y="24"/>
                  <a:pt x="281" y="22"/>
                </a:cubicBezTo>
                <a:cubicBezTo>
                  <a:pt x="282" y="20"/>
                  <a:pt x="283" y="19"/>
                  <a:pt x="286" y="17"/>
                </a:cubicBezTo>
                <a:cubicBezTo>
                  <a:pt x="288" y="16"/>
                  <a:pt x="290" y="14"/>
                  <a:pt x="293" y="13"/>
                </a:cubicBezTo>
                <a:cubicBezTo>
                  <a:pt x="294" y="12"/>
                  <a:pt x="296" y="12"/>
                  <a:pt x="297" y="11"/>
                </a:cubicBezTo>
                <a:cubicBezTo>
                  <a:pt x="300" y="11"/>
                  <a:pt x="301" y="9"/>
                  <a:pt x="303" y="8"/>
                </a:cubicBezTo>
                <a:cubicBezTo>
                  <a:pt x="305" y="7"/>
                  <a:pt x="307" y="5"/>
                  <a:pt x="309" y="3"/>
                </a:cubicBezTo>
                <a:cubicBezTo>
                  <a:pt x="310" y="2"/>
                  <a:pt x="310" y="2"/>
                  <a:pt x="311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2"/>
                  <a:pt x="1" y="2"/>
                  <a:pt x="1" y="3"/>
                </a:cubicBezTo>
                <a:close/>
                <a:moveTo>
                  <a:pt x="672" y="59"/>
                </a:moveTo>
                <a:cubicBezTo>
                  <a:pt x="672" y="59"/>
                  <a:pt x="672" y="57"/>
                  <a:pt x="673" y="57"/>
                </a:cubicBezTo>
                <a:cubicBezTo>
                  <a:pt x="675" y="57"/>
                  <a:pt x="673" y="61"/>
                  <a:pt x="673" y="62"/>
                </a:cubicBezTo>
                <a:cubicBezTo>
                  <a:pt x="673" y="63"/>
                  <a:pt x="674" y="65"/>
                  <a:pt x="675" y="64"/>
                </a:cubicBezTo>
                <a:cubicBezTo>
                  <a:pt x="676" y="64"/>
                  <a:pt x="677" y="62"/>
                  <a:pt x="678" y="62"/>
                </a:cubicBezTo>
                <a:cubicBezTo>
                  <a:pt x="679" y="61"/>
                  <a:pt x="679" y="62"/>
                  <a:pt x="680" y="61"/>
                </a:cubicBezTo>
                <a:cubicBezTo>
                  <a:pt x="681" y="60"/>
                  <a:pt x="681" y="59"/>
                  <a:pt x="682" y="58"/>
                </a:cubicBezTo>
                <a:cubicBezTo>
                  <a:pt x="682" y="56"/>
                  <a:pt x="684" y="54"/>
                  <a:pt x="684" y="52"/>
                </a:cubicBezTo>
                <a:cubicBezTo>
                  <a:pt x="685" y="50"/>
                  <a:pt x="686" y="48"/>
                  <a:pt x="688" y="48"/>
                </a:cubicBezTo>
                <a:cubicBezTo>
                  <a:pt x="689" y="48"/>
                  <a:pt x="690" y="48"/>
                  <a:pt x="692" y="48"/>
                </a:cubicBezTo>
                <a:cubicBezTo>
                  <a:pt x="693" y="48"/>
                  <a:pt x="694" y="48"/>
                  <a:pt x="694" y="47"/>
                </a:cubicBezTo>
                <a:cubicBezTo>
                  <a:pt x="695" y="46"/>
                  <a:pt x="697" y="45"/>
                  <a:pt x="697" y="44"/>
                </a:cubicBezTo>
                <a:cubicBezTo>
                  <a:pt x="696" y="44"/>
                  <a:pt x="694" y="44"/>
                  <a:pt x="695" y="43"/>
                </a:cubicBezTo>
                <a:cubicBezTo>
                  <a:pt x="696" y="42"/>
                  <a:pt x="698" y="43"/>
                  <a:pt x="699" y="43"/>
                </a:cubicBezTo>
                <a:cubicBezTo>
                  <a:pt x="700" y="43"/>
                  <a:pt x="701" y="43"/>
                  <a:pt x="702" y="42"/>
                </a:cubicBezTo>
                <a:cubicBezTo>
                  <a:pt x="702" y="42"/>
                  <a:pt x="704" y="42"/>
                  <a:pt x="704" y="41"/>
                </a:cubicBezTo>
                <a:cubicBezTo>
                  <a:pt x="705" y="40"/>
                  <a:pt x="704" y="40"/>
                  <a:pt x="703" y="40"/>
                </a:cubicBezTo>
                <a:cubicBezTo>
                  <a:pt x="703" y="39"/>
                  <a:pt x="703" y="38"/>
                  <a:pt x="702" y="37"/>
                </a:cubicBezTo>
                <a:cubicBezTo>
                  <a:pt x="702" y="36"/>
                  <a:pt x="701" y="34"/>
                  <a:pt x="703" y="33"/>
                </a:cubicBezTo>
                <a:cubicBezTo>
                  <a:pt x="703" y="34"/>
                  <a:pt x="702" y="36"/>
                  <a:pt x="703" y="36"/>
                </a:cubicBezTo>
                <a:cubicBezTo>
                  <a:pt x="703" y="37"/>
                  <a:pt x="704" y="38"/>
                  <a:pt x="705" y="38"/>
                </a:cubicBezTo>
                <a:cubicBezTo>
                  <a:pt x="707" y="40"/>
                  <a:pt x="708" y="39"/>
                  <a:pt x="710" y="39"/>
                </a:cubicBezTo>
                <a:cubicBezTo>
                  <a:pt x="713" y="38"/>
                  <a:pt x="713" y="37"/>
                  <a:pt x="715" y="35"/>
                </a:cubicBezTo>
                <a:cubicBezTo>
                  <a:pt x="716" y="33"/>
                  <a:pt x="719" y="33"/>
                  <a:pt x="719" y="30"/>
                </a:cubicBezTo>
                <a:cubicBezTo>
                  <a:pt x="720" y="28"/>
                  <a:pt x="718" y="25"/>
                  <a:pt x="719" y="23"/>
                </a:cubicBezTo>
                <a:cubicBezTo>
                  <a:pt x="720" y="22"/>
                  <a:pt x="721" y="22"/>
                  <a:pt x="721" y="21"/>
                </a:cubicBezTo>
                <a:cubicBezTo>
                  <a:pt x="721" y="19"/>
                  <a:pt x="721" y="18"/>
                  <a:pt x="721" y="17"/>
                </a:cubicBezTo>
                <a:cubicBezTo>
                  <a:pt x="721" y="16"/>
                  <a:pt x="721" y="11"/>
                  <a:pt x="722" y="11"/>
                </a:cubicBezTo>
                <a:cubicBezTo>
                  <a:pt x="723" y="11"/>
                  <a:pt x="723" y="13"/>
                  <a:pt x="723" y="14"/>
                </a:cubicBezTo>
                <a:cubicBezTo>
                  <a:pt x="724" y="15"/>
                  <a:pt x="724" y="16"/>
                  <a:pt x="725" y="16"/>
                </a:cubicBezTo>
                <a:cubicBezTo>
                  <a:pt x="727" y="18"/>
                  <a:pt x="728" y="19"/>
                  <a:pt x="729" y="21"/>
                </a:cubicBezTo>
                <a:cubicBezTo>
                  <a:pt x="730" y="23"/>
                  <a:pt x="730" y="25"/>
                  <a:pt x="731" y="27"/>
                </a:cubicBezTo>
                <a:cubicBezTo>
                  <a:pt x="732" y="29"/>
                  <a:pt x="732" y="31"/>
                  <a:pt x="733" y="34"/>
                </a:cubicBezTo>
                <a:cubicBezTo>
                  <a:pt x="733" y="35"/>
                  <a:pt x="734" y="39"/>
                  <a:pt x="736" y="39"/>
                </a:cubicBezTo>
                <a:cubicBezTo>
                  <a:pt x="738" y="39"/>
                  <a:pt x="738" y="38"/>
                  <a:pt x="739" y="38"/>
                </a:cubicBezTo>
                <a:cubicBezTo>
                  <a:pt x="740" y="37"/>
                  <a:pt x="741" y="38"/>
                  <a:pt x="742" y="38"/>
                </a:cubicBezTo>
                <a:cubicBezTo>
                  <a:pt x="743" y="38"/>
                  <a:pt x="744" y="37"/>
                  <a:pt x="744" y="39"/>
                </a:cubicBezTo>
                <a:cubicBezTo>
                  <a:pt x="745" y="39"/>
                  <a:pt x="743" y="40"/>
                  <a:pt x="743" y="41"/>
                </a:cubicBezTo>
                <a:cubicBezTo>
                  <a:pt x="743" y="42"/>
                  <a:pt x="743" y="43"/>
                  <a:pt x="743" y="44"/>
                </a:cubicBezTo>
                <a:cubicBezTo>
                  <a:pt x="743" y="46"/>
                  <a:pt x="742" y="48"/>
                  <a:pt x="742" y="50"/>
                </a:cubicBezTo>
                <a:cubicBezTo>
                  <a:pt x="742" y="53"/>
                  <a:pt x="743" y="56"/>
                  <a:pt x="744" y="58"/>
                </a:cubicBezTo>
                <a:cubicBezTo>
                  <a:pt x="744" y="59"/>
                  <a:pt x="745" y="61"/>
                  <a:pt x="746" y="62"/>
                </a:cubicBezTo>
                <a:cubicBezTo>
                  <a:pt x="746" y="63"/>
                  <a:pt x="747" y="65"/>
                  <a:pt x="747" y="67"/>
                </a:cubicBezTo>
                <a:cubicBezTo>
                  <a:pt x="747" y="68"/>
                  <a:pt x="747" y="69"/>
                  <a:pt x="747" y="70"/>
                </a:cubicBezTo>
                <a:cubicBezTo>
                  <a:pt x="747" y="73"/>
                  <a:pt x="747" y="75"/>
                  <a:pt x="747" y="77"/>
                </a:cubicBezTo>
                <a:cubicBezTo>
                  <a:pt x="749" y="81"/>
                  <a:pt x="747" y="87"/>
                  <a:pt x="749" y="90"/>
                </a:cubicBezTo>
                <a:cubicBezTo>
                  <a:pt x="750" y="92"/>
                  <a:pt x="752" y="92"/>
                  <a:pt x="753" y="93"/>
                </a:cubicBezTo>
                <a:cubicBezTo>
                  <a:pt x="754" y="94"/>
                  <a:pt x="755" y="96"/>
                  <a:pt x="755" y="98"/>
                </a:cubicBezTo>
                <a:cubicBezTo>
                  <a:pt x="755" y="103"/>
                  <a:pt x="754" y="108"/>
                  <a:pt x="756" y="114"/>
                </a:cubicBezTo>
                <a:cubicBezTo>
                  <a:pt x="757" y="115"/>
                  <a:pt x="757" y="118"/>
                  <a:pt x="757" y="120"/>
                </a:cubicBezTo>
                <a:cubicBezTo>
                  <a:pt x="757" y="121"/>
                  <a:pt x="757" y="122"/>
                  <a:pt x="757" y="123"/>
                </a:cubicBezTo>
                <a:cubicBezTo>
                  <a:pt x="757" y="123"/>
                  <a:pt x="758" y="124"/>
                  <a:pt x="758" y="125"/>
                </a:cubicBezTo>
                <a:cubicBezTo>
                  <a:pt x="759" y="126"/>
                  <a:pt x="758" y="130"/>
                  <a:pt x="760" y="130"/>
                </a:cubicBezTo>
                <a:cubicBezTo>
                  <a:pt x="761" y="129"/>
                  <a:pt x="760" y="125"/>
                  <a:pt x="760" y="124"/>
                </a:cubicBezTo>
                <a:cubicBezTo>
                  <a:pt x="760" y="122"/>
                  <a:pt x="759" y="119"/>
                  <a:pt x="760" y="117"/>
                </a:cubicBezTo>
                <a:cubicBezTo>
                  <a:pt x="761" y="114"/>
                  <a:pt x="762" y="119"/>
                  <a:pt x="763" y="120"/>
                </a:cubicBezTo>
                <a:cubicBezTo>
                  <a:pt x="763" y="121"/>
                  <a:pt x="763" y="122"/>
                  <a:pt x="764" y="123"/>
                </a:cubicBezTo>
                <a:cubicBezTo>
                  <a:pt x="764" y="124"/>
                  <a:pt x="765" y="125"/>
                  <a:pt x="765" y="126"/>
                </a:cubicBezTo>
                <a:cubicBezTo>
                  <a:pt x="766" y="128"/>
                  <a:pt x="768" y="130"/>
                  <a:pt x="768" y="132"/>
                </a:cubicBezTo>
                <a:cubicBezTo>
                  <a:pt x="768" y="134"/>
                  <a:pt x="769" y="137"/>
                  <a:pt x="770" y="139"/>
                </a:cubicBezTo>
                <a:cubicBezTo>
                  <a:pt x="771" y="141"/>
                  <a:pt x="772" y="143"/>
                  <a:pt x="773" y="145"/>
                </a:cubicBezTo>
                <a:cubicBezTo>
                  <a:pt x="774" y="147"/>
                  <a:pt x="774" y="149"/>
                  <a:pt x="774" y="151"/>
                </a:cubicBezTo>
                <a:cubicBezTo>
                  <a:pt x="775" y="154"/>
                  <a:pt x="776" y="156"/>
                  <a:pt x="775" y="160"/>
                </a:cubicBezTo>
                <a:cubicBezTo>
                  <a:pt x="774" y="161"/>
                  <a:pt x="773" y="162"/>
                  <a:pt x="773" y="164"/>
                </a:cubicBezTo>
                <a:cubicBezTo>
                  <a:pt x="773" y="165"/>
                  <a:pt x="773" y="167"/>
                  <a:pt x="772" y="168"/>
                </a:cubicBezTo>
                <a:cubicBezTo>
                  <a:pt x="770" y="169"/>
                  <a:pt x="770" y="171"/>
                  <a:pt x="773" y="171"/>
                </a:cubicBezTo>
                <a:cubicBezTo>
                  <a:pt x="775" y="171"/>
                  <a:pt x="776" y="171"/>
                  <a:pt x="775" y="173"/>
                </a:cubicBezTo>
                <a:cubicBezTo>
                  <a:pt x="773" y="174"/>
                  <a:pt x="774" y="179"/>
                  <a:pt x="772" y="178"/>
                </a:cubicBezTo>
                <a:cubicBezTo>
                  <a:pt x="771" y="178"/>
                  <a:pt x="769" y="173"/>
                  <a:pt x="768" y="176"/>
                </a:cubicBezTo>
                <a:cubicBezTo>
                  <a:pt x="767" y="179"/>
                  <a:pt x="769" y="180"/>
                  <a:pt x="771" y="181"/>
                </a:cubicBezTo>
                <a:cubicBezTo>
                  <a:pt x="774" y="182"/>
                  <a:pt x="772" y="185"/>
                  <a:pt x="772" y="187"/>
                </a:cubicBezTo>
                <a:cubicBezTo>
                  <a:pt x="773" y="189"/>
                  <a:pt x="776" y="187"/>
                  <a:pt x="777" y="186"/>
                </a:cubicBezTo>
                <a:cubicBezTo>
                  <a:pt x="777" y="185"/>
                  <a:pt x="777" y="184"/>
                  <a:pt x="778" y="184"/>
                </a:cubicBezTo>
                <a:cubicBezTo>
                  <a:pt x="779" y="183"/>
                  <a:pt x="780" y="184"/>
                  <a:pt x="780" y="185"/>
                </a:cubicBezTo>
                <a:cubicBezTo>
                  <a:pt x="780" y="187"/>
                  <a:pt x="779" y="186"/>
                  <a:pt x="778" y="187"/>
                </a:cubicBezTo>
                <a:cubicBezTo>
                  <a:pt x="777" y="187"/>
                  <a:pt x="776" y="188"/>
                  <a:pt x="776" y="189"/>
                </a:cubicBezTo>
                <a:cubicBezTo>
                  <a:pt x="775" y="191"/>
                  <a:pt x="777" y="194"/>
                  <a:pt x="777" y="196"/>
                </a:cubicBezTo>
                <a:cubicBezTo>
                  <a:pt x="777" y="198"/>
                  <a:pt x="777" y="201"/>
                  <a:pt x="777" y="203"/>
                </a:cubicBezTo>
                <a:cubicBezTo>
                  <a:pt x="776" y="205"/>
                  <a:pt x="775" y="207"/>
                  <a:pt x="775" y="209"/>
                </a:cubicBezTo>
                <a:cubicBezTo>
                  <a:pt x="775" y="212"/>
                  <a:pt x="774" y="213"/>
                  <a:pt x="771" y="214"/>
                </a:cubicBezTo>
                <a:cubicBezTo>
                  <a:pt x="770" y="215"/>
                  <a:pt x="769" y="217"/>
                  <a:pt x="768" y="219"/>
                </a:cubicBezTo>
                <a:cubicBezTo>
                  <a:pt x="768" y="221"/>
                  <a:pt x="770" y="223"/>
                  <a:pt x="770" y="225"/>
                </a:cubicBezTo>
                <a:cubicBezTo>
                  <a:pt x="771" y="227"/>
                  <a:pt x="772" y="230"/>
                  <a:pt x="771" y="233"/>
                </a:cubicBezTo>
                <a:cubicBezTo>
                  <a:pt x="770" y="234"/>
                  <a:pt x="769" y="237"/>
                  <a:pt x="770" y="238"/>
                </a:cubicBezTo>
                <a:cubicBezTo>
                  <a:pt x="771" y="241"/>
                  <a:pt x="772" y="237"/>
                  <a:pt x="773" y="236"/>
                </a:cubicBezTo>
                <a:cubicBezTo>
                  <a:pt x="775" y="236"/>
                  <a:pt x="772" y="241"/>
                  <a:pt x="772" y="242"/>
                </a:cubicBezTo>
                <a:cubicBezTo>
                  <a:pt x="771" y="244"/>
                  <a:pt x="771" y="246"/>
                  <a:pt x="770" y="248"/>
                </a:cubicBezTo>
                <a:cubicBezTo>
                  <a:pt x="769" y="250"/>
                  <a:pt x="768" y="252"/>
                  <a:pt x="767" y="254"/>
                </a:cubicBezTo>
                <a:cubicBezTo>
                  <a:pt x="766" y="256"/>
                  <a:pt x="766" y="258"/>
                  <a:pt x="765" y="260"/>
                </a:cubicBezTo>
                <a:cubicBezTo>
                  <a:pt x="764" y="262"/>
                  <a:pt x="763" y="263"/>
                  <a:pt x="763" y="265"/>
                </a:cubicBezTo>
                <a:cubicBezTo>
                  <a:pt x="763" y="266"/>
                  <a:pt x="764" y="266"/>
                  <a:pt x="764" y="267"/>
                </a:cubicBezTo>
                <a:cubicBezTo>
                  <a:pt x="764" y="268"/>
                  <a:pt x="764" y="269"/>
                  <a:pt x="764" y="270"/>
                </a:cubicBezTo>
                <a:cubicBezTo>
                  <a:pt x="764" y="270"/>
                  <a:pt x="763" y="271"/>
                  <a:pt x="763" y="272"/>
                </a:cubicBezTo>
                <a:cubicBezTo>
                  <a:pt x="763" y="273"/>
                  <a:pt x="763" y="273"/>
                  <a:pt x="763" y="274"/>
                </a:cubicBezTo>
                <a:cubicBezTo>
                  <a:pt x="762" y="275"/>
                  <a:pt x="762" y="276"/>
                  <a:pt x="762" y="276"/>
                </a:cubicBezTo>
                <a:cubicBezTo>
                  <a:pt x="761" y="279"/>
                  <a:pt x="762" y="281"/>
                  <a:pt x="761" y="284"/>
                </a:cubicBezTo>
                <a:cubicBezTo>
                  <a:pt x="761" y="285"/>
                  <a:pt x="761" y="287"/>
                  <a:pt x="761" y="288"/>
                </a:cubicBezTo>
                <a:cubicBezTo>
                  <a:pt x="762" y="289"/>
                  <a:pt x="762" y="289"/>
                  <a:pt x="763" y="290"/>
                </a:cubicBezTo>
                <a:cubicBezTo>
                  <a:pt x="763" y="291"/>
                  <a:pt x="763" y="292"/>
                  <a:pt x="763" y="293"/>
                </a:cubicBezTo>
                <a:cubicBezTo>
                  <a:pt x="763" y="294"/>
                  <a:pt x="764" y="294"/>
                  <a:pt x="764" y="294"/>
                </a:cubicBezTo>
                <a:cubicBezTo>
                  <a:pt x="765" y="295"/>
                  <a:pt x="766" y="295"/>
                  <a:pt x="765" y="296"/>
                </a:cubicBezTo>
                <a:cubicBezTo>
                  <a:pt x="764" y="297"/>
                  <a:pt x="763" y="296"/>
                  <a:pt x="763" y="298"/>
                </a:cubicBezTo>
                <a:cubicBezTo>
                  <a:pt x="763" y="299"/>
                  <a:pt x="763" y="300"/>
                  <a:pt x="763" y="301"/>
                </a:cubicBezTo>
                <a:cubicBezTo>
                  <a:pt x="762" y="303"/>
                  <a:pt x="761" y="306"/>
                  <a:pt x="762" y="307"/>
                </a:cubicBezTo>
                <a:cubicBezTo>
                  <a:pt x="764" y="310"/>
                  <a:pt x="766" y="305"/>
                  <a:pt x="767" y="305"/>
                </a:cubicBezTo>
                <a:cubicBezTo>
                  <a:pt x="768" y="304"/>
                  <a:pt x="770" y="304"/>
                  <a:pt x="768" y="302"/>
                </a:cubicBezTo>
                <a:cubicBezTo>
                  <a:pt x="768" y="301"/>
                  <a:pt x="768" y="300"/>
                  <a:pt x="768" y="300"/>
                </a:cubicBezTo>
                <a:cubicBezTo>
                  <a:pt x="767" y="299"/>
                  <a:pt x="767" y="299"/>
                  <a:pt x="766" y="298"/>
                </a:cubicBezTo>
                <a:cubicBezTo>
                  <a:pt x="766" y="298"/>
                  <a:pt x="765" y="297"/>
                  <a:pt x="766" y="296"/>
                </a:cubicBezTo>
                <a:cubicBezTo>
                  <a:pt x="766" y="295"/>
                  <a:pt x="767" y="295"/>
                  <a:pt x="768" y="295"/>
                </a:cubicBezTo>
                <a:cubicBezTo>
                  <a:pt x="768" y="295"/>
                  <a:pt x="770" y="294"/>
                  <a:pt x="770" y="293"/>
                </a:cubicBezTo>
                <a:cubicBezTo>
                  <a:pt x="770" y="292"/>
                  <a:pt x="768" y="293"/>
                  <a:pt x="768" y="292"/>
                </a:cubicBezTo>
                <a:cubicBezTo>
                  <a:pt x="767" y="291"/>
                  <a:pt x="769" y="291"/>
                  <a:pt x="770" y="291"/>
                </a:cubicBezTo>
                <a:cubicBezTo>
                  <a:pt x="770" y="291"/>
                  <a:pt x="771" y="290"/>
                  <a:pt x="772" y="289"/>
                </a:cubicBezTo>
                <a:cubicBezTo>
                  <a:pt x="774" y="289"/>
                  <a:pt x="775" y="291"/>
                  <a:pt x="777" y="292"/>
                </a:cubicBezTo>
                <a:cubicBezTo>
                  <a:pt x="779" y="294"/>
                  <a:pt x="779" y="295"/>
                  <a:pt x="780" y="297"/>
                </a:cubicBezTo>
                <a:cubicBezTo>
                  <a:pt x="781" y="299"/>
                  <a:pt x="783" y="300"/>
                  <a:pt x="784" y="301"/>
                </a:cubicBezTo>
                <a:cubicBezTo>
                  <a:pt x="786" y="303"/>
                  <a:pt x="788" y="303"/>
                  <a:pt x="787" y="305"/>
                </a:cubicBezTo>
                <a:cubicBezTo>
                  <a:pt x="786" y="306"/>
                  <a:pt x="786" y="307"/>
                  <a:pt x="786" y="308"/>
                </a:cubicBezTo>
                <a:cubicBezTo>
                  <a:pt x="786" y="309"/>
                  <a:pt x="786" y="310"/>
                  <a:pt x="786" y="311"/>
                </a:cubicBezTo>
                <a:cubicBezTo>
                  <a:pt x="786" y="312"/>
                  <a:pt x="786" y="314"/>
                  <a:pt x="786" y="315"/>
                </a:cubicBezTo>
                <a:cubicBezTo>
                  <a:pt x="786" y="315"/>
                  <a:pt x="787" y="317"/>
                  <a:pt x="788" y="317"/>
                </a:cubicBezTo>
                <a:cubicBezTo>
                  <a:pt x="789" y="317"/>
                  <a:pt x="788" y="315"/>
                  <a:pt x="788" y="314"/>
                </a:cubicBezTo>
                <a:cubicBezTo>
                  <a:pt x="788" y="313"/>
                  <a:pt x="788" y="312"/>
                  <a:pt x="788" y="311"/>
                </a:cubicBezTo>
                <a:cubicBezTo>
                  <a:pt x="788" y="311"/>
                  <a:pt x="787" y="310"/>
                  <a:pt x="786" y="310"/>
                </a:cubicBezTo>
                <a:cubicBezTo>
                  <a:pt x="786" y="308"/>
                  <a:pt x="787" y="308"/>
                  <a:pt x="788" y="309"/>
                </a:cubicBezTo>
                <a:cubicBezTo>
                  <a:pt x="788" y="309"/>
                  <a:pt x="788" y="310"/>
                  <a:pt x="789" y="310"/>
                </a:cubicBezTo>
                <a:cubicBezTo>
                  <a:pt x="789" y="310"/>
                  <a:pt x="790" y="310"/>
                  <a:pt x="790" y="310"/>
                </a:cubicBezTo>
                <a:cubicBezTo>
                  <a:pt x="791" y="310"/>
                  <a:pt x="792" y="311"/>
                  <a:pt x="792" y="312"/>
                </a:cubicBezTo>
                <a:cubicBezTo>
                  <a:pt x="793" y="313"/>
                  <a:pt x="794" y="314"/>
                  <a:pt x="794" y="316"/>
                </a:cubicBezTo>
                <a:cubicBezTo>
                  <a:pt x="794" y="319"/>
                  <a:pt x="796" y="321"/>
                  <a:pt x="798" y="320"/>
                </a:cubicBezTo>
                <a:cubicBezTo>
                  <a:pt x="799" y="320"/>
                  <a:pt x="800" y="319"/>
                  <a:pt x="801" y="319"/>
                </a:cubicBezTo>
                <a:cubicBezTo>
                  <a:pt x="802" y="319"/>
                  <a:pt x="801" y="321"/>
                  <a:pt x="801" y="322"/>
                </a:cubicBezTo>
                <a:cubicBezTo>
                  <a:pt x="800" y="323"/>
                  <a:pt x="800" y="323"/>
                  <a:pt x="802" y="324"/>
                </a:cubicBezTo>
                <a:cubicBezTo>
                  <a:pt x="802" y="325"/>
                  <a:pt x="803" y="326"/>
                  <a:pt x="803" y="326"/>
                </a:cubicBezTo>
                <a:cubicBezTo>
                  <a:pt x="804" y="327"/>
                  <a:pt x="806" y="326"/>
                  <a:pt x="807" y="327"/>
                </a:cubicBezTo>
                <a:cubicBezTo>
                  <a:pt x="808" y="328"/>
                  <a:pt x="806" y="328"/>
                  <a:pt x="806" y="329"/>
                </a:cubicBezTo>
                <a:cubicBezTo>
                  <a:pt x="805" y="330"/>
                  <a:pt x="805" y="331"/>
                  <a:pt x="806" y="332"/>
                </a:cubicBezTo>
                <a:cubicBezTo>
                  <a:pt x="806" y="334"/>
                  <a:pt x="806" y="336"/>
                  <a:pt x="807" y="337"/>
                </a:cubicBezTo>
                <a:cubicBezTo>
                  <a:pt x="809" y="338"/>
                  <a:pt x="809" y="339"/>
                  <a:pt x="810" y="340"/>
                </a:cubicBezTo>
                <a:cubicBezTo>
                  <a:pt x="811" y="342"/>
                  <a:pt x="813" y="343"/>
                  <a:pt x="815" y="344"/>
                </a:cubicBezTo>
                <a:cubicBezTo>
                  <a:pt x="815" y="345"/>
                  <a:pt x="816" y="345"/>
                  <a:pt x="817" y="346"/>
                </a:cubicBezTo>
                <a:cubicBezTo>
                  <a:pt x="817" y="347"/>
                  <a:pt x="818" y="347"/>
                  <a:pt x="819" y="348"/>
                </a:cubicBezTo>
                <a:cubicBezTo>
                  <a:pt x="820" y="350"/>
                  <a:pt x="819" y="352"/>
                  <a:pt x="821" y="354"/>
                </a:cubicBezTo>
                <a:cubicBezTo>
                  <a:pt x="822" y="356"/>
                  <a:pt x="824" y="356"/>
                  <a:pt x="825" y="358"/>
                </a:cubicBezTo>
                <a:cubicBezTo>
                  <a:pt x="825" y="360"/>
                  <a:pt x="826" y="363"/>
                  <a:pt x="826" y="365"/>
                </a:cubicBezTo>
                <a:cubicBezTo>
                  <a:pt x="826" y="367"/>
                  <a:pt x="826" y="369"/>
                  <a:pt x="826" y="371"/>
                </a:cubicBezTo>
                <a:cubicBezTo>
                  <a:pt x="827" y="373"/>
                  <a:pt x="827" y="376"/>
                  <a:pt x="825" y="377"/>
                </a:cubicBezTo>
                <a:cubicBezTo>
                  <a:pt x="825" y="377"/>
                  <a:pt x="824" y="377"/>
                  <a:pt x="824" y="377"/>
                </a:cubicBezTo>
                <a:cubicBezTo>
                  <a:pt x="823" y="378"/>
                  <a:pt x="823" y="378"/>
                  <a:pt x="823" y="379"/>
                </a:cubicBezTo>
                <a:cubicBezTo>
                  <a:pt x="823" y="379"/>
                  <a:pt x="821" y="380"/>
                  <a:pt x="821" y="381"/>
                </a:cubicBezTo>
                <a:cubicBezTo>
                  <a:pt x="822" y="382"/>
                  <a:pt x="825" y="380"/>
                  <a:pt x="826" y="381"/>
                </a:cubicBezTo>
                <a:cubicBezTo>
                  <a:pt x="827" y="382"/>
                  <a:pt x="827" y="384"/>
                  <a:pt x="827" y="385"/>
                </a:cubicBezTo>
                <a:cubicBezTo>
                  <a:pt x="826" y="387"/>
                  <a:pt x="827" y="388"/>
                  <a:pt x="828" y="389"/>
                </a:cubicBezTo>
                <a:cubicBezTo>
                  <a:pt x="829" y="392"/>
                  <a:pt x="829" y="395"/>
                  <a:pt x="831" y="397"/>
                </a:cubicBezTo>
                <a:cubicBezTo>
                  <a:pt x="833" y="399"/>
                  <a:pt x="833" y="401"/>
                  <a:pt x="833" y="403"/>
                </a:cubicBezTo>
                <a:cubicBezTo>
                  <a:pt x="833" y="406"/>
                  <a:pt x="833" y="408"/>
                  <a:pt x="833" y="410"/>
                </a:cubicBezTo>
                <a:cubicBezTo>
                  <a:pt x="832" y="411"/>
                  <a:pt x="832" y="412"/>
                  <a:pt x="833" y="413"/>
                </a:cubicBezTo>
                <a:cubicBezTo>
                  <a:pt x="833" y="414"/>
                  <a:pt x="834" y="414"/>
                  <a:pt x="835" y="415"/>
                </a:cubicBezTo>
                <a:cubicBezTo>
                  <a:pt x="836" y="415"/>
                  <a:pt x="836" y="416"/>
                  <a:pt x="836" y="417"/>
                </a:cubicBezTo>
                <a:cubicBezTo>
                  <a:pt x="837" y="418"/>
                  <a:pt x="838" y="419"/>
                  <a:pt x="838" y="420"/>
                </a:cubicBezTo>
                <a:cubicBezTo>
                  <a:pt x="840" y="423"/>
                  <a:pt x="835" y="421"/>
                  <a:pt x="836" y="424"/>
                </a:cubicBezTo>
                <a:cubicBezTo>
                  <a:pt x="837" y="426"/>
                  <a:pt x="840" y="425"/>
                  <a:pt x="841" y="427"/>
                </a:cubicBezTo>
                <a:cubicBezTo>
                  <a:pt x="843" y="429"/>
                  <a:pt x="843" y="431"/>
                  <a:pt x="844" y="433"/>
                </a:cubicBezTo>
                <a:cubicBezTo>
                  <a:pt x="845" y="434"/>
                  <a:pt x="846" y="435"/>
                  <a:pt x="848" y="436"/>
                </a:cubicBezTo>
                <a:cubicBezTo>
                  <a:pt x="849" y="437"/>
                  <a:pt x="849" y="438"/>
                  <a:pt x="850" y="439"/>
                </a:cubicBezTo>
                <a:cubicBezTo>
                  <a:pt x="851" y="441"/>
                  <a:pt x="851" y="442"/>
                  <a:pt x="852" y="443"/>
                </a:cubicBezTo>
                <a:cubicBezTo>
                  <a:pt x="854" y="445"/>
                  <a:pt x="854" y="447"/>
                  <a:pt x="854" y="450"/>
                </a:cubicBezTo>
                <a:cubicBezTo>
                  <a:pt x="854" y="453"/>
                  <a:pt x="854" y="455"/>
                  <a:pt x="856" y="457"/>
                </a:cubicBezTo>
                <a:cubicBezTo>
                  <a:pt x="858" y="459"/>
                  <a:pt x="860" y="460"/>
                  <a:pt x="862" y="461"/>
                </a:cubicBezTo>
                <a:cubicBezTo>
                  <a:pt x="864" y="463"/>
                  <a:pt x="865" y="465"/>
                  <a:pt x="868" y="466"/>
                </a:cubicBezTo>
                <a:cubicBezTo>
                  <a:pt x="872" y="469"/>
                  <a:pt x="877" y="470"/>
                  <a:pt x="881" y="473"/>
                </a:cubicBezTo>
                <a:cubicBezTo>
                  <a:pt x="883" y="475"/>
                  <a:pt x="885" y="476"/>
                  <a:pt x="887" y="478"/>
                </a:cubicBezTo>
                <a:cubicBezTo>
                  <a:pt x="889" y="479"/>
                  <a:pt x="892" y="480"/>
                  <a:pt x="894" y="481"/>
                </a:cubicBezTo>
                <a:cubicBezTo>
                  <a:pt x="898" y="483"/>
                  <a:pt x="901" y="487"/>
                  <a:pt x="905" y="489"/>
                </a:cubicBezTo>
                <a:cubicBezTo>
                  <a:pt x="907" y="491"/>
                  <a:pt x="909" y="492"/>
                  <a:pt x="912" y="494"/>
                </a:cubicBezTo>
                <a:cubicBezTo>
                  <a:pt x="914" y="496"/>
                  <a:pt x="916" y="498"/>
                  <a:pt x="917" y="500"/>
                </a:cubicBezTo>
                <a:cubicBezTo>
                  <a:pt x="918" y="501"/>
                  <a:pt x="919" y="501"/>
                  <a:pt x="920" y="502"/>
                </a:cubicBezTo>
                <a:cubicBezTo>
                  <a:pt x="921" y="502"/>
                  <a:pt x="923" y="505"/>
                  <a:pt x="924" y="504"/>
                </a:cubicBezTo>
                <a:cubicBezTo>
                  <a:pt x="925" y="503"/>
                  <a:pt x="924" y="502"/>
                  <a:pt x="925" y="501"/>
                </a:cubicBezTo>
                <a:cubicBezTo>
                  <a:pt x="926" y="500"/>
                  <a:pt x="927" y="500"/>
                  <a:pt x="928" y="499"/>
                </a:cubicBezTo>
                <a:cubicBezTo>
                  <a:pt x="929" y="498"/>
                  <a:pt x="930" y="498"/>
                  <a:pt x="932" y="499"/>
                </a:cubicBezTo>
                <a:cubicBezTo>
                  <a:pt x="933" y="499"/>
                  <a:pt x="935" y="500"/>
                  <a:pt x="937" y="499"/>
                </a:cubicBezTo>
                <a:cubicBezTo>
                  <a:pt x="937" y="499"/>
                  <a:pt x="937" y="498"/>
                  <a:pt x="937" y="498"/>
                </a:cubicBezTo>
                <a:cubicBezTo>
                  <a:pt x="937" y="497"/>
                  <a:pt x="938" y="497"/>
                  <a:pt x="938" y="497"/>
                </a:cubicBezTo>
                <a:cubicBezTo>
                  <a:pt x="938" y="497"/>
                  <a:pt x="938" y="498"/>
                  <a:pt x="938" y="498"/>
                </a:cubicBezTo>
                <a:cubicBezTo>
                  <a:pt x="938" y="499"/>
                  <a:pt x="939" y="500"/>
                  <a:pt x="939" y="500"/>
                </a:cubicBezTo>
                <a:cubicBezTo>
                  <a:pt x="939" y="501"/>
                  <a:pt x="939" y="501"/>
                  <a:pt x="939" y="502"/>
                </a:cubicBezTo>
                <a:cubicBezTo>
                  <a:pt x="939" y="502"/>
                  <a:pt x="939" y="503"/>
                  <a:pt x="940" y="503"/>
                </a:cubicBezTo>
                <a:cubicBezTo>
                  <a:pt x="940" y="503"/>
                  <a:pt x="941" y="503"/>
                  <a:pt x="941" y="502"/>
                </a:cubicBezTo>
                <a:cubicBezTo>
                  <a:pt x="942" y="502"/>
                  <a:pt x="942" y="501"/>
                  <a:pt x="943" y="500"/>
                </a:cubicBezTo>
                <a:cubicBezTo>
                  <a:pt x="944" y="500"/>
                  <a:pt x="944" y="500"/>
                  <a:pt x="945" y="499"/>
                </a:cubicBezTo>
                <a:cubicBezTo>
                  <a:pt x="946" y="497"/>
                  <a:pt x="945" y="493"/>
                  <a:pt x="944" y="491"/>
                </a:cubicBezTo>
                <a:cubicBezTo>
                  <a:pt x="943" y="490"/>
                  <a:pt x="942" y="489"/>
                  <a:pt x="942" y="488"/>
                </a:cubicBezTo>
                <a:cubicBezTo>
                  <a:pt x="941" y="486"/>
                  <a:pt x="939" y="485"/>
                  <a:pt x="939" y="483"/>
                </a:cubicBezTo>
                <a:cubicBezTo>
                  <a:pt x="939" y="482"/>
                  <a:pt x="939" y="481"/>
                  <a:pt x="938" y="480"/>
                </a:cubicBezTo>
                <a:cubicBezTo>
                  <a:pt x="937" y="478"/>
                  <a:pt x="936" y="476"/>
                  <a:pt x="935" y="474"/>
                </a:cubicBezTo>
                <a:cubicBezTo>
                  <a:pt x="933" y="473"/>
                  <a:pt x="933" y="470"/>
                  <a:pt x="931" y="469"/>
                </a:cubicBezTo>
                <a:cubicBezTo>
                  <a:pt x="929" y="467"/>
                  <a:pt x="928" y="466"/>
                  <a:pt x="926" y="464"/>
                </a:cubicBezTo>
                <a:cubicBezTo>
                  <a:pt x="925" y="462"/>
                  <a:pt x="924" y="460"/>
                  <a:pt x="923" y="458"/>
                </a:cubicBezTo>
                <a:cubicBezTo>
                  <a:pt x="922" y="457"/>
                  <a:pt x="920" y="456"/>
                  <a:pt x="919" y="454"/>
                </a:cubicBezTo>
                <a:cubicBezTo>
                  <a:pt x="919" y="451"/>
                  <a:pt x="919" y="449"/>
                  <a:pt x="919" y="446"/>
                </a:cubicBezTo>
                <a:cubicBezTo>
                  <a:pt x="920" y="444"/>
                  <a:pt x="919" y="442"/>
                  <a:pt x="919" y="440"/>
                </a:cubicBezTo>
                <a:cubicBezTo>
                  <a:pt x="917" y="435"/>
                  <a:pt x="917" y="430"/>
                  <a:pt x="918" y="426"/>
                </a:cubicBezTo>
                <a:cubicBezTo>
                  <a:pt x="919" y="421"/>
                  <a:pt x="920" y="417"/>
                  <a:pt x="920" y="412"/>
                </a:cubicBezTo>
                <a:cubicBezTo>
                  <a:pt x="920" y="410"/>
                  <a:pt x="920" y="408"/>
                  <a:pt x="920" y="406"/>
                </a:cubicBezTo>
                <a:cubicBezTo>
                  <a:pt x="920" y="405"/>
                  <a:pt x="920" y="403"/>
                  <a:pt x="919" y="401"/>
                </a:cubicBezTo>
                <a:cubicBezTo>
                  <a:pt x="919" y="400"/>
                  <a:pt x="919" y="399"/>
                  <a:pt x="919" y="398"/>
                </a:cubicBezTo>
                <a:cubicBezTo>
                  <a:pt x="918" y="395"/>
                  <a:pt x="917" y="393"/>
                  <a:pt x="916" y="391"/>
                </a:cubicBezTo>
                <a:cubicBezTo>
                  <a:pt x="915" y="389"/>
                  <a:pt x="914" y="387"/>
                  <a:pt x="913" y="385"/>
                </a:cubicBezTo>
                <a:cubicBezTo>
                  <a:pt x="912" y="382"/>
                  <a:pt x="910" y="380"/>
                  <a:pt x="909" y="378"/>
                </a:cubicBezTo>
                <a:cubicBezTo>
                  <a:pt x="907" y="376"/>
                  <a:pt x="905" y="375"/>
                  <a:pt x="903" y="373"/>
                </a:cubicBezTo>
                <a:cubicBezTo>
                  <a:pt x="900" y="372"/>
                  <a:pt x="898" y="370"/>
                  <a:pt x="896" y="369"/>
                </a:cubicBezTo>
                <a:cubicBezTo>
                  <a:pt x="894" y="367"/>
                  <a:pt x="892" y="366"/>
                  <a:pt x="890" y="364"/>
                </a:cubicBezTo>
                <a:cubicBezTo>
                  <a:pt x="889" y="362"/>
                  <a:pt x="889" y="359"/>
                  <a:pt x="887" y="358"/>
                </a:cubicBezTo>
                <a:cubicBezTo>
                  <a:pt x="886" y="356"/>
                  <a:pt x="884" y="355"/>
                  <a:pt x="882" y="355"/>
                </a:cubicBezTo>
                <a:cubicBezTo>
                  <a:pt x="880" y="354"/>
                  <a:pt x="878" y="352"/>
                  <a:pt x="877" y="351"/>
                </a:cubicBezTo>
                <a:cubicBezTo>
                  <a:pt x="875" y="350"/>
                  <a:pt x="873" y="348"/>
                  <a:pt x="872" y="347"/>
                </a:cubicBezTo>
                <a:cubicBezTo>
                  <a:pt x="871" y="346"/>
                  <a:pt x="870" y="345"/>
                  <a:pt x="869" y="344"/>
                </a:cubicBezTo>
                <a:cubicBezTo>
                  <a:pt x="868" y="344"/>
                  <a:pt x="867" y="343"/>
                  <a:pt x="867" y="342"/>
                </a:cubicBezTo>
                <a:cubicBezTo>
                  <a:pt x="866" y="341"/>
                  <a:pt x="865" y="340"/>
                  <a:pt x="865" y="339"/>
                </a:cubicBezTo>
                <a:cubicBezTo>
                  <a:pt x="864" y="338"/>
                  <a:pt x="863" y="337"/>
                  <a:pt x="862" y="336"/>
                </a:cubicBezTo>
                <a:cubicBezTo>
                  <a:pt x="862" y="335"/>
                  <a:pt x="860" y="334"/>
                  <a:pt x="859" y="333"/>
                </a:cubicBezTo>
                <a:cubicBezTo>
                  <a:pt x="858" y="332"/>
                  <a:pt x="857" y="331"/>
                  <a:pt x="855" y="332"/>
                </a:cubicBezTo>
                <a:cubicBezTo>
                  <a:pt x="854" y="332"/>
                  <a:pt x="853" y="333"/>
                  <a:pt x="852" y="334"/>
                </a:cubicBezTo>
                <a:cubicBezTo>
                  <a:pt x="850" y="336"/>
                  <a:pt x="847" y="335"/>
                  <a:pt x="845" y="333"/>
                </a:cubicBezTo>
                <a:cubicBezTo>
                  <a:pt x="843" y="331"/>
                  <a:pt x="842" y="330"/>
                  <a:pt x="840" y="328"/>
                </a:cubicBezTo>
                <a:cubicBezTo>
                  <a:pt x="839" y="327"/>
                  <a:pt x="837" y="326"/>
                  <a:pt x="836" y="325"/>
                </a:cubicBezTo>
                <a:cubicBezTo>
                  <a:pt x="834" y="324"/>
                  <a:pt x="832" y="323"/>
                  <a:pt x="831" y="321"/>
                </a:cubicBezTo>
                <a:cubicBezTo>
                  <a:pt x="830" y="319"/>
                  <a:pt x="830" y="317"/>
                  <a:pt x="829" y="315"/>
                </a:cubicBezTo>
                <a:cubicBezTo>
                  <a:pt x="829" y="313"/>
                  <a:pt x="828" y="312"/>
                  <a:pt x="827" y="310"/>
                </a:cubicBezTo>
                <a:cubicBezTo>
                  <a:pt x="827" y="308"/>
                  <a:pt x="827" y="306"/>
                  <a:pt x="826" y="304"/>
                </a:cubicBezTo>
                <a:cubicBezTo>
                  <a:pt x="826" y="303"/>
                  <a:pt x="826" y="302"/>
                  <a:pt x="825" y="301"/>
                </a:cubicBezTo>
                <a:cubicBezTo>
                  <a:pt x="824" y="299"/>
                  <a:pt x="825" y="297"/>
                  <a:pt x="823" y="296"/>
                </a:cubicBezTo>
                <a:cubicBezTo>
                  <a:pt x="822" y="294"/>
                  <a:pt x="822" y="292"/>
                  <a:pt x="821" y="290"/>
                </a:cubicBezTo>
                <a:cubicBezTo>
                  <a:pt x="821" y="289"/>
                  <a:pt x="821" y="288"/>
                  <a:pt x="820" y="287"/>
                </a:cubicBezTo>
                <a:cubicBezTo>
                  <a:pt x="820" y="286"/>
                  <a:pt x="819" y="285"/>
                  <a:pt x="818" y="284"/>
                </a:cubicBezTo>
                <a:cubicBezTo>
                  <a:pt x="817" y="282"/>
                  <a:pt x="818" y="280"/>
                  <a:pt x="816" y="278"/>
                </a:cubicBezTo>
                <a:cubicBezTo>
                  <a:pt x="814" y="274"/>
                  <a:pt x="812" y="271"/>
                  <a:pt x="811" y="267"/>
                </a:cubicBezTo>
                <a:cubicBezTo>
                  <a:pt x="810" y="266"/>
                  <a:pt x="811" y="264"/>
                  <a:pt x="810" y="263"/>
                </a:cubicBezTo>
                <a:cubicBezTo>
                  <a:pt x="810" y="262"/>
                  <a:pt x="809" y="262"/>
                  <a:pt x="808" y="261"/>
                </a:cubicBezTo>
                <a:cubicBezTo>
                  <a:pt x="807" y="259"/>
                  <a:pt x="806" y="258"/>
                  <a:pt x="804" y="260"/>
                </a:cubicBezTo>
                <a:cubicBezTo>
                  <a:pt x="803" y="260"/>
                  <a:pt x="802" y="260"/>
                  <a:pt x="801" y="261"/>
                </a:cubicBezTo>
                <a:cubicBezTo>
                  <a:pt x="800" y="261"/>
                  <a:pt x="800" y="261"/>
                  <a:pt x="799" y="262"/>
                </a:cubicBezTo>
                <a:cubicBezTo>
                  <a:pt x="798" y="262"/>
                  <a:pt x="797" y="262"/>
                  <a:pt x="796" y="262"/>
                </a:cubicBezTo>
                <a:cubicBezTo>
                  <a:pt x="795" y="262"/>
                  <a:pt x="793" y="262"/>
                  <a:pt x="792" y="262"/>
                </a:cubicBezTo>
                <a:cubicBezTo>
                  <a:pt x="791" y="261"/>
                  <a:pt x="791" y="260"/>
                  <a:pt x="792" y="259"/>
                </a:cubicBezTo>
                <a:cubicBezTo>
                  <a:pt x="792" y="258"/>
                  <a:pt x="794" y="259"/>
                  <a:pt x="794" y="258"/>
                </a:cubicBezTo>
                <a:cubicBezTo>
                  <a:pt x="796" y="256"/>
                  <a:pt x="793" y="254"/>
                  <a:pt x="792" y="253"/>
                </a:cubicBezTo>
                <a:cubicBezTo>
                  <a:pt x="791" y="252"/>
                  <a:pt x="791" y="251"/>
                  <a:pt x="791" y="250"/>
                </a:cubicBezTo>
                <a:cubicBezTo>
                  <a:pt x="791" y="249"/>
                  <a:pt x="790" y="248"/>
                  <a:pt x="790" y="247"/>
                </a:cubicBezTo>
                <a:cubicBezTo>
                  <a:pt x="789" y="245"/>
                  <a:pt x="790" y="242"/>
                  <a:pt x="791" y="240"/>
                </a:cubicBezTo>
                <a:cubicBezTo>
                  <a:pt x="791" y="237"/>
                  <a:pt x="791" y="234"/>
                  <a:pt x="791" y="231"/>
                </a:cubicBezTo>
                <a:cubicBezTo>
                  <a:pt x="791" y="230"/>
                  <a:pt x="790" y="229"/>
                  <a:pt x="790" y="228"/>
                </a:cubicBezTo>
                <a:cubicBezTo>
                  <a:pt x="791" y="227"/>
                  <a:pt x="792" y="226"/>
                  <a:pt x="792" y="225"/>
                </a:cubicBezTo>
                <a:cubicBezTo>
                  <a:pt x="794" y="223"/>
                  <a:pt x="794" y="221"/>
                  <a:pt x="795" y="219"/>
                </a:cubicBezTo>
                <a:cubicBezTo>
                  <a:pt x="795" y="217"/>
                  <a:pt x="796" y="216"/>
                  <a:pt x="797" y="215"/>
                </a:cubicBezTo>
                <a:cubicBezTo>
                  <a:pt x="798" y="214"/>
                  <a:pt x="799" y="212"/>
                  <a:pt x="799" y="211"/>
                </a:cubicBezTo>
                <a:cubicBezTo>
                  <a:pt x="800" y="209"/>
                  <a:pt x="800" y="208"/>
                  <a:pt x="801" y="207"/>
                </a:cubicBezTo>
                <a:cubicBezTo>
                  <a:pt x="801" y="205"/>
                  <a:pt x="803" y="204"/>
                  <a:pt x="803" y="202"/>
                </a:cubicBezTo>
                <a:cubicBezTo>
                  <a:pt x="804" y="200"/>
                  <a:pt x="804" y="197"/>
                  <a:pt x="805" y="195"/>
                </a:cubicBezTo>
                <a:cubicBezTo>
                  <a:pt x="807" y="193"/>
                  <a:pt x="808" y="192"/>
                  <a:pt x="809" y="189"/>
                </a:cubicBezTo>
                <a:cubicBezTo>
                  <a:pt x="810" y="187"/>
                  <a:pt x="810" y="185"/>
                  <a:pt x="811" y="183"/>
                </a:cubicBezTo>
                <a:cubicBezTo>
                  <a:pt x="812" y="181"/>
                  <a:pt x="813" y="179"/>
                  <a:pt x="814" y="177"/>
                </a:cubicBezTo>
                <a:cubicBezTo>
                  <a:pt x="815" y="176"/>
                  <a:pt x="816" y="174"/>
                  <a:pt x="816" y="173"/>
                </a:cubicBezTo>
                <a:cubicBezTo>
                  <a:pt x="816" y="170"/>
                  <a:pt x="815" y="168"/>
                  <a:pt x="815" y="166"/>
                </a:cubicBezTo>
                <a:cubicBezTo>
                  <a:pt x="815" y="166"/>
                  <a:pt x="815" y="165"/>
                  <a:pt x="815" y="164"/>
                </a:cubicBezTo>
                <a:cubicBezTo>
                  <a:pt x="814" y="163"/>
                  <a:pt x="814" y="162"/>
                  <a:pt x="814" y="161"/>
                </a:cubicBezTo>
                <a:cubicBezTo>
                  <a:pt x="813" y="158"/>
                  <a:pt x="814" y="156"/>
                  <a:pt x="815" y="154"/>
                </a:cubicBezTo>
                <a:cubicBezTo>
                  <a:pt x="816" y="153"/>
                  <a:pt x="816" y="152"/>
                  <a:pt x="816" y="151"/>
                </a:cubicBezTo>
                <a:cubicBezTo>
                  <a:pt x="817" y="150"/>
                  <a:pt x="817" y="149"/>
                  <a:pt x="818" y="148"/>
                </a:cubicBezTo>
                <a:cubicBezTo>
                  <a:pt x="818" y="147"/>
                  <a:pt x="819" y="145"/>
                  <a:pt x="818" y="144"/>
                </a:cubicBezTo>
                <a:cubicBezTo>
                  <a:pt x="817" y="142"/>
                  <a:pt x="816" y="142"/>
                  <a:pt x="815" y="140"/>
                </a:cubicBezTo>
                <a:cubicBezTo>
                  <a:pt x="815" y="139"/>
                  <a:pt x="815" y="138"/>
                  <a:pt x="815" y="137"/>
                </a:cubicBezTo>
                <a:cubicBezTo>
                  <a:pt x="816" y="136"/>
                  <a:pt x="817" y="136"/>
                  <a:pt x="818" y="136"/>
                </a:cubicBezTo>
                <a:cubicBezTo>
                  <a:pt x="819" y="135"/>
                  <a:pt x="819" y="135"/>
                  <a:pt x="820" y="134"/>
                </a:cubicBezTo>
                <a:cubicBezTo>
                  <a:pt x="822" y="133"/>
                  <a:pt x="824" y="134"/>
                  <a:pt x="826" y="133"/>
                </a:cubicBezTo>
                <a:cubicBezTo>
                  <a:pt x="828" y="132"/>
                  <a:pt x="830" y="131"/>
                  <a:pt x="831" y="130"/>
                </a:cubicBezTo>
                <a:cubicBezTo>
                  <a:pt x="832" y="130"/>
                  <a:pt x="833" y="129"/>
                  <a:pt x="834" y="129"/>
                </a:cubicBezTo>
                <a:cubicBezTo>
                  <a:pt x="835" y="129"/>
                  <a:pt x="835" y="131"/>
                  <a:pt x="836" y="131"/>
                </a:cubicBezTo>
                <a:cubicBezTo>
                  <a:pt x="837" y="132"/>
                  <a:pt x="838" y="132"/>
                  <a:pt x="839" y="132"/>
                </a:cubicBezTo>
                <a:cubicBezTo>
                  <a:pt x="840" y="132"/>
                  <a:pt x="841" y="133"/>
                  <a:pt x="842" y="133"/>
                </a:cubicBezTo>
                <a:cubicBezTo>
                  <a:pt x="843" y="133"/>
                  <a:pt x="844" y="133"/>
                  <a:pt x="844" y="134"/>
                </a:cubicBezTo>
                <a:cubicBezTo>
                  <a:pt x="845" y="135"/>
                  <a:pt x="845" y="137"/>
                  <a:pt x="845" y="137"/>
                </a:cubicBezTo>
                <a:cubicBezTo>
                  <a:pt x="844" y="140"/>
                  <a:pt x="842" y="141"/>
                  <a:pt x="842" y="144"/>
                </a:cubicBezTo>
                <a:cubicBezTo>
                  <a:pt x="842" y="146"/>
                  <a:pt x="842" y="148"/>
                  <a:pt x="841" y="150"/>
                </a:cubicBezTo>
                <a:cubicBezTo>
                  <a:pt x="841" y="152"/>
                  <a:pt x="840" y="154"/>
                  <a:pt x="840" y="156"/>
                </a:cubicBezTo>
                <a:cubicBezTo>
                  <a:pt x="841" y="159"/>
                  <a:pt x="843" y="158"/>
                  <a:pt x="845" y="158"/>
                </a:cubicBezTo>
                <a:cubicBezTo>
                  <a:pt x="850" y="157"/>
                  <a:pt x="854" y="158"/>
                  <a:pt x="859" y="158"/>
                </a:cubicBezTo>
                <a:cubicBezTo>
                  <a:pt x="861" y="158"/>
                  <a:pt x="863" y="158"/>
                  <a:pt x="865" y="157"/>
                </a:cubicBezTo>
                <a:cubicBezTo>
                  <a:pt x="867" y="156"/>
                  <a:pt x="869" y="156"/>
                  <a:pt x="870" y="158"/>
                </a:cubicBezTo>
                <a:cubicBezTo>
                  <a:pt x="872" y="159"/>
                  <a:pt x="872" y="161"/>
                  <a:pt x="874" y="162"/>
                </a:cubicBezTo>
                <a:cubicBezTo>
                  <a:pt x="876" y="163"/>
                  <a:pt x="877" y="164"/>
                  <a:pt x="879" y="165"/>
                </a:cubicBezTo>
                <a:cubicBezTo>
                  <a:pt x="879" y="166"/>
                  <a:pt x="880" y="167"/>
                  <a:pt x="881" y="167"/>
                </a:cubicBezTo>
                <a:cubicBezTo>
                  <a:pt x="882" y="167"/>
                  <a:pt x="883" y="167"/>
                  <a:pt x="884" y="168"/>
                </a:cubicBezTo>
                <a:cubicBezTo>
                  <a:pt x="887" y="169"/>
                  <a:pt x="882" y="172"/>
                  <a:pt x="885" y="173"/>
                </a:cubicBezTo>
                <a:cubicBezTo>
                  <a:pt x="887" y="173"/>
                  <a:pt x="887" y="172"/>
                  <a:pt x="889" y="174"/>
                </a:cubicBezTo>
                <a:cubicBezTo>
                  <a:pt x="890" y="175"/>
                  <a:pt x="891" y="175"/>
                  <a:pt x="892" y="176"/>
                </a:cubicBezTo>
                <a:cubicBezTo>
                  <a:pt x="894" y="178"/>
                  <a:pt x="896" y="176"/>
                  <a:pt x="898" y="177"/>
                </a:cubicBezTo>
                <a:cubicBezTo>
                  <a:pt x="900" y="178"/>
                  <a:pt x="900" y="180"/>
                  <a:pt x="900" y="181"/>
                </a:cubicBezTo>
                <a:cubicBezTo>
                  <a:pt x="900" y="183"/>
                  <a:pt x="901" y="184"/>
                  <a:pt x="901" y="185"/>
                </a:cubicBezTo>
                <a:cubicBezTo>
                  <a:pt x="901" y="186"/>
                  <a:pt x="901" y="188"/>
                  <a:pt x="902" y="189"/>
                </a:cubicBezTo>
                <a:cubicBezTo>
                  <a:pt x="904" y="189"/>
                  <a:pt x="905" y="188"/>
                  <a:pt x="905" y="190"/>
                </a:cubicBezTo>
                <a:cubicBezTo>
                  <a:pt x="906" y="192"/>
                  <a:pt x="911" y="196"/>
                  <a:pt x="908" y="198"/>
                </a:cubicBezTo>
                <a:cubicBezTo>
                  <a:pt x="908" y="199"/>
                  <a:pt x="907" y="197"/>
                  <a:pt x="906" y="198"/>
                </a:cubicBezTo>
                <a:cubicBezTo>
                  <a:pt x="903" y="198"/>
                  <a:pt x="906" y="199"/>
                  <a:pt x="906" y="200"/>
                </a:cubicBezTo>
                <a:cubicBezTo>
                  <a:pt x="908" y="201"/>
                  <a:pt x="907" y="204"/>
                  <a:pt x="907" y="205"/>
                </a:cubicBezTo>
                <a:cubicBezTo>
                  <a:pt x="907" y="207"/>
                  <a:pt x="908" y="207"/>
                  <a:pt x="909" y="208"/>
                </a:cubicBezTo>
                <a:cubicBezTo>
                  <a:pt x="910" y="209"/>
                  <a:pt x="909" y="210"/>
                  <a:pt x="910" y="211"/>
                </a:cubicBezTo>
                <a:cubicBezTo>
                  <a:pt x="910" y="212"/>
                  <a:pt x="912" y="212"/>
                  <a:pt x="912" y="212"/>
                </a:cubicBezTo>
                <a:cubicBezTo>
                  <a:pt x="917" y="214"/>
                  <a:pt x="920" y="210"/>
                  <a:pt x="921" y="207"/>
                </a:cubicBezTo>
                <a:cubicBezTo>
                  <a:pt x="922" y="206"/>
                  <a:pt x="922" y="205"/>
                  <a:pt x="923" y="205"/>
                </a:cubicBezTo>
                <a:cubicBezTo>
                  <a:pt x="925" y="206"/>
                  <a:pt x="923" y="209"/>
                  <a:pt x="923" y="210"/>
                </a:cubicBezTo>
                <a:cubicBezTo>
                  <a:pt x="923" y="212"/>
                  <a:pt x="925" y="213"/>
                  <a:pt x="925" y="215"/>
                </a:cubicBezTo>
                <a:cubicBezTo>
                  <a:pt x="925" y="216"/>
                  <a:pt x="924" y="216"/>
                  <a:pt x="924" y="217"/>
                </a:cubicBezTo>
                <a:cubicBezTo>
                  <a:pt x="923" y="218"/>
                  <a:pt x="923" y="219"/>
                  <a:pt x="923" y="220"/>
                </a:cubicBezTo>
                <a:cubicBezTo>
                  <a:pt x="923" y="223"/>
                  <a:pt x="927" y="222"/>
                  <a:pt x="929" y="222"/>
                </a:cubicBezTo>
                <a:cubicBezTo>
                  <a:pt x="932" y="221"/>
                  <a:pt x="936" y="220"/>
                  <a:pt x="939" y="222"/>
                </a:cubicBezTo>
                <a:cubicBezTo>
                  <a:pt x="941" y="223"/>
                  <a:pt x="943" y="222"/>
                  <a:pt x="945" y="223"/>
                </a:cubicBezTo>
                <a:cubicBezTo>
                  <a:pt x="946" y="224"/>
                  <a:pt x="947" y="225"/>
                  <a:pt x="947" y="226"/>
                </a:cubicBezTo>
                <a:cubicBezTo>
                  <a:pt x="948" y="226"/>
                  <a:pt x="949" y="227"/>
                  <a:pt x="950" y="227"/>
                </a:cubicBezTo>
                <a:cubicBezTo>
                  <a:pt x="951" y="229"/>
                  <a:pt x="951" y="231"/>
                  <a:pt x="952" y="232"/>
                </a:cubicBezTo>
                <a:cubicBezTo>
                  <a:pt x="954" y="234"/>
                  <a:pt x="955" y="235"/>
                  <a:pt x="957" y="236"/>
                </a:cubicBezTo>
                <a:cubicBezTo>
                  <a:pt x="959" y="236"/>
                  <a:pt x="969" y="237"/>
                  <a:pt x="968" y="241"/>
                </a:cubicBezTo>
                <a:cubicBezTo>
                  <a:pt x="967" y="242"/>
                  <a:pt x="966" y="242"/>
                  <a:pt x="965" y="243"/>
                </a:cubicBezTo>
                <a:cubicBezTo>
                  <a:pt x="964" y="243"/>
                  <a:pt x="963" y="245"/>
                  <a:pt x="963" y="246"/>
                </a:cubicBezTo>
                <a:cubicBezTo>
                  <a:pt x="962" y="247"/>
                  <a:pt x="962" y="248"/>
                  <a:pt x="961" y="249"/>
                </a:cubicBezTo>
                <a:cubicBezTo>
                  <a:pt x="959" y="254"/>
                  <a:pt x="962" y="260"/>
                  <a:pt x="961" y="265"/>
                </a:cubicBezTo>
                <a:cubicBezTo>
                  <a:pt x="961" y="267"/>
                  <a:pt x="960" y="270"/>
                  <a:pt x="960" y="272"/>
                </a:cubicBezTo>
                <a:cubicBezTo>
                  <a:pt x="960" y="273"/>
                  <a:pt x="960" y="274"/>
                  <a:pt x="960" y="275"/>
                </a:cubicBezTo>
                <a:cubicBezTo>
                  <a:pt x="961" y="276"/>
                  <a:pt x="961" y="277"/>
                  <a:pt x="961" y="278"/>
                </a:cubicBezTo>
                <a:cubicBezTo>
                  <a:pt x="962" y="281"/>
                  <a:pt x="958" y="279"/>
                  <a:pt x="958" y="281"/>
                </a:cubicBezTo>
                <a:cubicBezTo>
                  <a:pt x="959" y="284"/>
                  <a:pt x="963" y="281"/>
                  <a:pt x="964" y="281"/>
                </a:cubicBezTo>
                <a:cubicBezTo>
                  <a:pt x="966" y="281"/>
                  <a:pt x="969" y="281"/>
                  <a:pt x="971" y="280"/>
                </a:cubicBezTo>
                <a:cubicBezTo>
                  <a:pt x="973" y="279"/>
                  <a:pt x="975" y="277"/>
                  <a:pt x="976" y="275"/>
                </a:cubicBezTo>
                <a:cubicBezTo>
                  <a:pt x="978" y="273"/>
                  <a:pt x="979" y="271"/>
                  <a:pt x="981" y="268"/>
                </a:cubicBezTo>
                <a:cubicBezTo>
                  <a:pt x="982" y="267"/>
                  <a:pt x="983" y="266"/>
                  <a:pt x="984" y="265"/>
                </a:cubicBezTo>
                <a:cubicBezTo>
                  <a:pt x="987" y="263"/>
                  <a:pt x="991" y="263"/>
                  <a:pt x="994" y="261"/>
                </a:cubicBezTo>
                <a:cubicBezTo>
                  <a:pt x="995" y="261"/>
                  <a:pt x="996" y="260"/>
                  <a:pt x="997" y="260"/>
                </a:cubicBezTo>
                <a:cubicBezTo>
                  <a:pt x="998" y="259"/>
                  <a:pt x="999" y="259"/>
                  <a:pt x="1000" y="258"/>
                </a:cubicBezTo>
                <a:cubicBezTo>
                  <a:pt x="1001" y="258"/>
                  <a:pt x="1002" y="257"/>
                  <a:pt x="1002" y="256"/>
                </a:cubicBezTo>
                <a:cubicBezTo>
                  <a:pt x="1002" y="255"/>
                  <a:pt x="1001" y="254"/>
                  <a:pt x="1000" y="253"/>
                </a:cubicBezTo>
                <a:cubicBezTo>
                  <a:pt x="998" y="252"/>
                  <a:pt x="999" y="249"/>
                  <a:pt x="997" y="247"/>
                </a:cubicBezTo>
                <a:cubicBezTo>
                  <a:pt x="997" y="247"/>
                  <a:pt x="993" y="244"/>
                  <a:pt x="996" y="243"/>
                </a:cubicBezTo>
                <a:cubicBezTo>
                  <a:pt x="997" y="243"/>
                  <a:pt x="999" y="246"/>
                  <a:pt x="1000" y="247"/>
                </a:cubicBezTo>
                <a:cubicBezTo>
                  <a:pt x="1001" y="247"/>
                  <a:pt x="1001" y="248"/>
                  <a:pt x="1002" y="248"/>
                </a:cubicBezTo>
                <a:cubicBezTo>
                  <a:pt x="1003" y="249"/>
                  <a:pt x="1003" y="250"/>
                  <a:pt x="1004" y="250"/>
                </a:cubicBezTo>
                <a:cubicBezTo>
                  <a:pt x="1006" y="252"/>
                  <a:pt x="1007" y="253"/>
                  <a:pt x="1009" y="252"/>
                </a:cubicBezTo>
                <a:cubicBezTo>
                  <a:pt x="1011" y="252"/>
                  <a:pt x="1013" y="252"/>
                  <a:pt x="1014" y="252"/>
                </a:cubicBezTo>
                <a:cubicBezTo>
                  <a:pt x="1015" y="251"/>
                  <a:pt x="1015" y="248"/>
                  <a:pt x="1014" y="247"/>
                </a:cubicBezTo>
                <a:cubicBezTo>
                  <a:pt x="1014" y="246"/>
                  <a:pt x="1011" y="244"/>
                  <a:pt x="1012" y="242"/>
                </a:cubicBezTo>
                <a:cubicBezTo>
                  <a:pt x="1014" y="243"/>
                  <a:pt x="1013" y="245"/>
                  <a:pt x="1015" y="245"/>
                </a:cubicBezTo>
                <a:cubicBezTo>
                  <a:pt x="1015" y="245"/>
                  <a:pt x="1016" y="245"/>
                  <a:pt x="1016" y="244"/>
                </a:cubicBezTo>
                <a:cubicBezTo>
                  <a:pt x="1016" y="244"/>
                  <a:pt x="1017" y="244"/>
                  <a:pt x="1017" y="244"/>
                </a:cubicBezTo>
                <a:cubicBezTo>
                  <a:pt x="1018" y="244"/>
                  <a:pt x="1019" y="244"/>
                  <a:pt x="1018" y="243"/>
                </a:cubicBezTo>
                <a:cubicBezTo>
                  <a:pt x="1016" y="241"/>
                  <a:pt x="1016" y="239"/>
                  <a:pt x="1017" y="237"/>
                </a:cubicBezTo>
                <a:cubicBezTo>
                  <a:pt x="1017" y="236"/>
                  <a:pt x="1017" y="235"/>
                  <a:pt x="1018" y="234"/>
                </a:cubicBezTo>
                <a:cubicBezTo>
                  <a:pt x="1019" y="234"/>
                  <a:pt x="1020" y="233"/>
                  <a:pt x="1019" y="232"/>
                </a:cubicBezTo>
                <a:cubicBezTo>
                  <a:pt x="1019" y="231"/>
                  <a:pt x="1017" y="232"/>
                  <a:pt x="1016" y="232"/>
                </a:cubicBezTo>
                <a:cubicBezTo>
                  <a:pt x="1015" y="231"/>
                  <a:pt x="1016" y="231"/>
                  <a:pt x="1017" y="231"/>
                </a:cubicBezTo>
                <a:cubicBezTo>
                  <a:pt x="1019" y="230"/>
                  <a:pt x="1022" y="232"/>
                  <a:pt x="1020" y="229"/>
                </a:cubicBezTo>
                <a:cubicBezTo>
                  <a:pt x="1020" y="228"/>
                  <a:pt x="1020" y="227"/>
                  <a:pt x="1019" y="227"/>
                </a:cubicBezTo>
                <a:cubicBezTo>
                  <a:pt x="1019" y="226"/>
                  <a:pt x="1018" y="227"/>
                  <a:pt x="1017" y="226"/>
                </a:cubicBezTo>
                <a:cubicBezTo>
                  <a:pt x="1017" y="224"/>
                  <a:pt x="1019" y="223"/>
                  <a:pt x="1021" y="223"/>
                </a:cubicBezTo>
                <a:cubicBezTo>
                  <a:pt x="1021" y="224"/>
                  <a:pt x="1022" y="229"/>
                  <a:pt x="1023" y="227"/>
                </a:cubicBezTo>
                <a:cubicBezTo>
                  <a:pt x="1024" y="226"/>
                  <a:pt x="1023" y="222"/>
                  <a:pt x="1025" y="222"/>
                </a:cubicBezTo>
                <a:cubicBezTo>
                  <a:pt x="1026" y="221"/>
                  <a:pt x="1025" y="223"/>
                  <a:pt x="1026" y="224"/>
                </a:cubicBezTo>
                <a:cubicBezTo>
                  <a:pt x="1026" y="225"/>
                  <a:pt x="1028" y="225"/>
                  <a:pt x="1028" y="226"/>
                </a:cubicBezTo>
                <a:cubicBezTo>
                  <a:pt x="1030" y="227"/>
                  <a:pt x="1029" y="230"/>
                  <a:pt x="1032" y="229"/>
                </a:cubicBezTo>
                <a:cubicBezTo>
                  <a:pt x="1034" y="229"/>
                  <a:pt x="1035" y="227"/>
                  <a:pt x="1037" y="226"/>
                </a:cubicBezTo>
                <a:cubicBezTo>
                  <a:pt x="1040" y="225"/>
                  <a:pt x="1042" y="224"/>
                  <a:pt x="1044" y="223"/>
                </a:cubicBezTo>
                <a:cubicBezTo>
                  <a:pt x="1046" y="221"/>
                  <a:pt x="1048" y="220"/>
                  <a:pt x="1050" y="219"/>
                </a:cubicBezTo>
                <a:cubicBezTo>
                  <a:pt x="1052" y="218"/>
                  <a:pt x="1055" y="217"/>
                  <a:pt x="1057" y="216"/>
                </a:cubicBezTo>
                <a:cubicBezTo>
                  <a:pt x="1059" y="214"/>
                  <a:pt x="1062" y="212"/>
                  <a:pt x="1064" y="211"/>
                </a:cubicBezTo>
                <a:cubicBezTo>
                  <a:pt x="1067" y="210"/>
                  <a:pt x="1069" y="208"/>
                  <a:pt x="1072" y="207"/>
                </a:cubicBezTo>
                <a:cubicBezTo>
                  <a:pt x="1074" y="206"/>
                  <a:pt x="1075" y="205"/>
                  <a:pt x="1077" y="204"/>
                </a:cubicBezTo>
                <a:cubicBezTo>
                  <a:pt x="1078" y="203"/>
                  <a:pt x="1080" y="203"/>
                  <a:pt x="1081" y="202"/>
                </a:cubicBezTo>
                <a:cubicBezTo>
                  <a:pt x="1083" y="201"/>
                  <a:pt x="1084" y="200"/>
                  <a:pt x="1085" y="198"/>
                </a:cubicBezTo>
                <a:cubicBezTo>
                  <a:pt x="1086" y="196"/>
                  <a:pt x="1087" y="194"/>
                  <a:pt x="1089" y="192"/>
                </a:cubicBezTo>
                <a:cubicBezTo>
                  <a:pt x="1090" y="190"/>
                  <a:pt x="1092" y="190"/>
                  <a:pt x="1093" y="188"/>
                </a:cubicBezTo>
                <a:cubicBezTo>
                  <a:pt x="1095" y="186"/>
                  <a:pt x="1093" y="185"/>
                  <a:pt x="1092" y="182"/>
                </a:cubicBezTo>
                <a:cubicBezTo>
                  <a:pt x="1092" y="181"/>
                  <a:pt x="1091" y="178"/>
                  <a:pt x="1092" y="177"/>
                </a:cubicBezTo>
                <a:cubicBezTo>
                  <a:pt x="1093" y="176"/>
                  <a:pt x="1094" y="178"/>
                  <a:pt x="1094" y="179"/>
                </a:cubicBezTo>
                <a:cubicBezTo>
                  <a:pt x="1094" y="179"/>
                  <a:pt x="1094" y="179"/>
                  <a:pt x="1095" y="180"/>
                </a:cubicBezTo>
                <a:cubicBezTo>
                  <a:pt x="1095" y="180"/>
                  <a:pt x="1095" y="180"/>
                  <a:pt x="1095" y="180"/>
                </a:cubicBezTo>
                <a:cubicBezTo>
                  <a:pt x="1095" y="180"/>
                  <a:pt x="1095" y="181"/>
                  <a:pt x="1095" y="181"/>
                </a:cubicBezTo>
                <a:cubicBezTo>
                  <a:pt x="1096" y="182"/>
                  <a:pt x="1097" y="181"/>
                  <a:pt x="1096" y="180"/>
                </a:cubicBezTo>
                <a:cubicBezTo>
                  <a:pt x="1096" y="178"/>
                  <a:pt x="1094" y="176"/>
                  <a:pt x="1095" y="174"/>
                </a:cubicBezTo>
                <a:cubicBezTo>
                  <a:pt x="1095" y="172"/>
                  <a:pt x="1096" y="170"/>
                  <a:pt x="1094" y="168"/>
                </a:cubicBezTo>
                <a:cubicBezTo>
                  <a:pt x="1094" y="167"/>
                  <a:pt x="1093" y="166"/>
                  <a:pt x="1093" y="165"/>
                </a:cubicBezTo>
                <a:cubicBezTo>
                  <a:pt x="1094" y="164"/>
                  <a:pt x="1095" y="166"/>
                  <a:pt x="1096" y="166"/>
                </a:cubicBezTo>
                <a:cubicBezTo>
                  <a:pt x="1097" y="166"/>
                  <a:pt x="1098" y="166"/>
                  <a:pt x="1097" y="165"/>
                </a:cubicBezTo>
                <a:cubicBezTo>
                  <a:pt x="1097" y="164"/>
                  <a:pt x="1096" y="164"/>
                  <a:pt x="1096" y="164"/>
                </a:cubicBezTo>
                <a:cubicBezTo>
                  <a:pt x="1096" y="163"/>
                  <a:pt x="1096" y="162"/>
                  <a:pt x="1096" y="162"/>
                </a:cubicBezTo>
                <a:cubicBezTo>
                  <a:pt x="1095" y="160"/>
                  <a:pt x="1094" y="158"/>
                  <a:pt x="1095" y="156"/>
                </a:cubicBezTo>
                <a:cubicBezTo>
                  <a:pt x="1096" y="155"/>
                  <a:pt x="1096" y="155"/>
                  <a:pt x="1097" y="155"/>
                </a:cubicBezTo>
                <a:cubicBezTo>
                  <a:pt x="1098" y="155"/>
                  <a:pt x="1098" y="156"/>
                  <a:pt x="1099" y="157"/>
                </a:cubicBezTo>
                <a:cubicBezTo>
                  <a:pt x="1099" y="158"/>
                  <a:pt x="1100" y="158"/>
                  <a:pt x="1100" y="160"/>
                </a:cubicBezTo>
                <a:cubicBezTo>
                  <a:pt x="1100" y="161"/>
                  <a:pt x="1101" y="161"/>
                  <a:pt x="1102" y="160"/>
                </a:cubicBezTo>
                <a:cubicBezTo>
                  <a:pt x="1102" y="158"/>
                  <a:pt x="1100" y="156"/>
                  <a:pt x="1099" y="154"/>
                </a:cubicBezTo>
                <a:cubicBezTo>
                  <a:pt x="1099" y="151"/>
                  <a:pt x="1103" y="152"/>
                  <a:pt x="1102" y="149"/>
                </a:cubicBezTo>
                <a:cubicBezTo>
                  <a:pt x="1101" y="148"/>
                  <a:pt x="1101" y="147"/>
                  <a:pt x="1100" y="147"/>
                </a:cubicBezTo>
                <a:cubicBezTo>
                  <a:pt x="1100" y="145"/>
                  <a:pt x="1100" y="145"/>
                  <a:pt x="1099" y="144"/>
                </a:cubicBezTo>
                <a:cubicBezTo>
                  <a:pt x="1099" y="142"/>
                  <a:pt x="1098" y="140"/>
                  <a:pt x="1098" y="139"/>
                </a:cubicBezTo>
                <a:cubicBezTo>
                  <a:pt x="1097" y="137"/>
                  <a:pt x="1098" y="135"/>
                  <a:pt x="1096" y="133"/>
                </a:cubicBezTo>
                <a:cubicBezTo>
                  <a:pt x="1095" y="131"/>
                  <a:pt x="1094" y="129"/>
                  <a:pt x="1095" y="127"/>
                </a:cubicBezTo>
                <a:cubicBezTo>
                  <a:pt x="1095" y="125"/>
                  <a:pt x="1096" y="123"/>
                  <a:pt x="1096" y="121"/>
                </a:cubicBezTo>
                <a:cubicBezTo>
                  <a:pt x="1097" y="119"/>
                  <a:pt x="1096" y="117"/>
                  <a:pt x="1096" y="114"/>
                </a:cubicBezTo>
                <a:cubicBezTo>
                  <a:pt x="1095" y="113"/>
                  <a:pt x="1095" y="112"/>
                  <a:pt x="1094" y="111"/>
                </a:cubicBezTo>
                <a:cubicBezTo>
                  <a:pt x="1094" y="109"/>
                  <a:pt x="1094" y="108"/>
                  <a:pt x="1094" y="107"/>
                </a:cubicBezTo>
                <a:cubicBezTo>
                  <a:pt x="1094" y="104"/>
                  <a:pt x="1093" y="102"/>
                  <a:pt x="1092" y="100"/>
                </a:cubicBezTo>
                <a:cubicBezTo>
                  <a:pt x="1091" y="98"/>
                  <a:pt x="1090" y="96"/>
                  <a:pt x="1089" y="94"/>
                </a:cubicBezTo>
                <a:cubicBezTo>
                  <a:pt x="1088" y="93"/>
                  <a:pt x="1088" y="92"/>
                  <a:pt x="1088" y="90"/>
                </a:cubicBezTo>
                <a:cubicBezTo>
                  <a:pt x="1087" y="89"/>
                  <a:pt x="1087" y="88"/>
                  <a:pt x="1086" y="87"/>
                </a:cubicBezTo>
                <a:cubicBezTo>
                  <a:pt x="1086" y="86"/>
                  <a:pt x="1086" y="84"/>
                  <a:pt x="1086" y="82"/>
                </a:cubicBezTo>
                <a:cubicBezTo>
                  <a:pt x="1086" y="80"/>
                  <a:pt x="1086" y="79"/>
                  <a:pt x="1085" y="77"/>
                </a:cubicBezTo>
                <a:cubicBezTo>
                  <a:pt x="1084" y="76"/>
                  <a:pt x="1083" y="74"/>
                  <a:pt x="1081" y="73"/>
                </a:cubicBezTo>
                <a:cubicBezTo>
                  <a:pt x="1080" y="73"/>
                  <a:pt x="1080" y="72"/>
                  <a:pt x="1079" y="71"/>
                </a:cubicBezTo>
                <a:cubicBezTo>
                  <a:pt x="1079" y="71"/>
                  <a:pt x="1078" y="70"/>
                  <a:pt x="1078" y="70"/>
                </a:cubicBezTo>
                <a:cubicBezTo>
                  <a:pt x="1077" y="68"/>
                  <a:pt x="1075" y="67"/>
                  <a:pt x="1074" y="66"/>
                </a:cubicBezTo>
                <a:cubicBezTo>
                  <a:pt x="1073" y="65"/>
                  <a:pt x="1072" y="64"/>
                  <a:pt x="1072" y="63"/>
                </a:cubicBezTo>
                <a:cubicBezTo>
                  <a:pt x="1071" y="62"/>
                  <a:pt x="1071" y="60"/>
                  <a:pt x="1070" y="59"/>
                </a:cubicBezTo>
                <a:cubicBezTo>
                  <a:pt x="1069" y="59"/>
                  <a:pt x="1068" y="58"/>
                  <a:pt x="1068" y="58"/>
                </a:cubicBezTo>
                <a:cubicBezTo>
                  <a:pt x="1067" y="56"/>
                  <a:pt x="1067" y="53"/>
                  <a:pt x="1067" y="51"/>
                </a:cubicBezTo>
                <a:cubicBezTo>
                  <a:pt x="1068" y="50"/>
                  <a:pt x="1068" y="49"/>
                  <a:pt x="1067" y="48"/>
                </a:cubicBezTo>
                <a:cubicBezTo>
                  <a:pt x="1066" y="48"/>
                  <a:pt x="1065" y="49"/>
                  <a:pt x="1065" y="50"/>
                </a:cubicBezTo>
                <a:cubicBezTo>
                  <a:pt x="1064" y="51"/>
                  <a:pt x="1063" y="52"/>
                  <a:pt x="1062" y="50"/>
                </a:cubicBezTo>
                <a:cubicBezTo>
                  <a:pt x="1062" y="49"/>
                  <a:pt x="1064" y="49"/>
                  <a:pt x="1063" y="48"/>
                </a:cubicBezTo>
                <a:cubicBezTo>
                  <a:pt x="1063" y="47"/>
                  <a:pt x="1062" y="47"/>
                  <a:pt x="1061" y="46"/>
                </a:cubicBezTo>
                <a:cubicBezTo>
                  <a:pt x="1060" y="46"/>
                  <a:pt x="1059" y="45"/>
                  <a:pt x="1057" y="44"/>
                </a:cubicBezTo>
                <a:cubicBezTo>
                  <a:pt x="1056" y="44"/>
                  <a:pt x="1055" y="43"/>
                  <a:pt x="1053" y="43"/>
                </a:cubicBezTo>
                <a:cubicBezTo>
                  <a:pt x="1051" y="42"/>
                  <a:pt x="1050" y="40"/>
                  <a:pt x="1048" y="39"/>
                </a:cubicBezTo>
                <a:cubicBezTo>
                  <a:pt x="1045" y="35"/>
                  <a:pt x="1041" y="31"/>
                  <a:pt x="1036" y="29"/>
                </a:cubicBezTo>
                <a:cubicBezTo>
                  <a:pt x="1034" y="28"/>
                  <a:pt x="1032" y="26"/>
                  <a:pt x="1031" y="25"/>
                </a:cubicBezTo>
                <a:cubicBezTo>
                  <a:pt x="1029" y="23"/>
                  <a:pt x="1029" y="21"/>
                  <a:pt x="1028" y="19"/>
                </a:cubicBezTo>
                <a:cubicBezTo>
                  <a:pt x="1026" y="15"/>
                  <a:pt x="1021" y="14"/>
                  <a:pt x="1019" y="10"/>
                </a:cubicBezTo>
                <a:cubicBezTo>
                  <a:pt x="1017" y="9"/>
                  <a:pt x="1016" y="7"/>
                  <a:pt x="1014" y="6"/>
                </a:cubicBezTo>
                <a:cubicBezTo>
                  <a:pt x="1013" y="5"/>
                  <a:pt x="1011" y="4"/>
                  <a:pt x="1009" y="3"/>
                </a:cubicBezTo>
                <a:cubicBezTo>
                  <a:pt x="1009" y="3"/>
                  <a:pt x="1008" y="2"/>
                  <a:pt x="1007" y="2"/>
                </a:cubicBezTo>
                <a:cubicBezTo>
                  <a:pt x="1007" y="1"/>
                  <a:pt x="1007" y="1"/>
                  <a:pt x="1007" y="1"/>
                </a:cubicBezTo>
                <a:cubicBezTo>
                  <a:pt x="650" y="1"/>
                  <a:pt x="650" y="1"/>
                  <a:pt x="650" y="1"/>
                </a:cubicBezTo>
                <a:cubicBezTo>
                  <a:pt x="651" y="5"/>
                  <a:pt x="651" y="9"/>
                  <a:pt x="649" y="13"/>
                </a:cubicBezTo>
                <a:cubicBezTo>
                  <a:pt x="648" y="15"/>
                  <a:pt x="648" y="17"/>
                  <a:pt x="647" y="19"/>
                </a:cubicBezTo>
                <a:cubicBezTo>
                  <a:pt x="646" y="24"/>
                  <a:pt x="646" y="28"/>
                  <a:pt x="646" y="33"/>
                </a:cubicBezTo>
                <a:cubicBezTo>
                  <a:pt x="646" y="36"/>
                  <a:pt x="644" y="38"/>
                  <a:pt x="644" y="40"/>
                </a:cubicBezTo>
                <a:cubicBezTo>
                  <a:pt x="643" y="42"/>
                  <a:pt x="644" y="45"/>
                  <a:pt x="643" y="47"/>
                </a:cubicBezTo>
                <a:cubicBezTo>
                  <a:pt x="643" y="49"/>
                  <a:pt x="642" y="51"/>
                  <a:pt x="642" y="53"/>
                </a:cubicBezTo>
                <a:cubicBezTo>
                  <a:pt x="642" y="54"/>
                  <a:pt x="641" y="56"/>
                  <a:pt x="642" y="56"/>
                </a:cubicBezTo>
                <a:cubicBezTo>
                  <a:pt x="643" y="56"/>
                  <a:pt x="644" y="55"/>
                  <a:pt x="644" y="54"/>
                </a:cubicBezTo>
                <a:cubicBezTo>
                  <a:pt x="645" y="52"/>
                  <a:pt x="646" y="52"/>
                  <a:pt x="648" y="51"/>
                </a:cubicBezTo>
                <a:cubicBezTo>
                  <a:pt x="650" y="49"/>
                  <a:pt x="650" y="47"/>
                  <a:pt x="652" y="46"/>
                </a:cubicBezTo>
                <a:cubicBezTo>
                  <a:pt x="653" y="45"/>
                  <a:pt x="654" y="46"/>
                  <a:pt x="654" y="47"/>
                </a:cubicBezTo>
                <a:cubicBezTo>
                  <a:pt x="654" y="49"/>
                  <a:pt x="653" y="49"/>
                  <a:pt x="652" y="50"/>
                </a:cubicBezTo>
                <a:cubicBezTo>
                  <a:pt x="651" y="51"/>
                  <a:pt x="652" y="52"/>
                  <a:pt x="652" y="53"/>
                </a:cubicBezTo>
                <a:cubicBezTo>
                  <a:pt x="652" y="54"/>
                  <a:pt x="651" y="55"/>
                  <a:pt x="651" y="56"/>
                </a:cubicBezTo>
                <a:cubicBezTo>
                  <a:pt x="651" y="57"/>
                  <a:pt x="652" y="57"/>
                  <a:pt x="653" y="56"/>
                </a:cubicBezTo>
                <a:cubicBezTo>
                  <a:pt x="653" y="56"/>
                  <a:pt x="654" y="55"/>
                  <a:pt x="654" y="54"/>
                </a:cubicBezTo>
                <a:cubicBezTo>
                  <a:pt x="655" y="53"/>
                  <a:pt x="655" y="52"/>
                  <a:pt x="656" y="52"/>
                </a:cubicBezTo>
                <a:cubicBezTo>
                  <a:pt x="658" y="53"/>
                  <a:pt x="656" y="54"/>
                  <a:pt x="656" y="55"/>
                </a:cubicBezTo>
                <a:cubicBezTo>
                  <a:pt x="656" y="56"/>
                  <a:pt x="656" y="58"/>
                  <a:pt x="656" y="58"/>
                </a:cubicBezTo>
                <a:cubicBezTo>
                  <a:pt x="656" y="60"/>
                  <a:pt x="657" y="60"/>
                  <a:pt x="658" y="58"/>
                </a:cubicBezTo>
                <a:cubicBezTo>
                  <a:pt x="658" y="57"/>
                  <a:pt x="658" y="53"/>
                  <a:pt x="660" y="54"/>
                </a:cubicBezTo>
                <a:cubicBezTo>
                  <a:pt x="661" y="54"/>
                  <a:pt x="661" y="56"/>
                  <a:pt x="661" y="57"/>
                </a:cubicBezTo>
                <a:cubicBezTo>
                  <a:pt x="661" y="58"/>
                  <a:pt x="662" y="58"/>
                  <a:pt x="662" y="59"/>
                </a:cubicBezTo>
                <a:cubicBezTo>
                  <a:pt x="663" y="60"/>
                  <a:pt x="663" y="62"/>
                  <a:pt x="663" y="62"/>
                </a:cubicBezTo>
                <a:cubicBezTo>
                  <a:pt x="665" y="64"/>
                  <a:pt x="665" y="62"/>
                  <a:pt x="665" y="61"/>
                </a:cubicBezTo>
                <a:cubicBezTo>
                  <a:pt x="665" y="60"/>
                  <a:pt x="665" y="58"/>
                  <a:pt x="665" y="57"/>
                </a:cubicBezTo>
                <a:cubicBezTo>
                  <a:pt x="666" y="56"/>
                  <a:pt x="667" y="56"/>
                  <a:pt x="667" y="55"/>
                </a:cubicBezTo>
                <a:cubicBezTo>
                  <a:pt x="667" y="55"/>
                  <a:pt x="667" y="53"/>
                  <a:pt x="668" y="52"/>
                </a:cubicBezTo>
                <a:cubicBezTo>
                  <a:pt x="669" y="52"/>
                  <a:pt x="669" y="55"/>
                  <a:pt x="669" y="55"/>
                </a:cubicBezTo>
                <a:cubicBezTo>
                  <a:pt x="669" y="56"/>
                  <a:pt x="666" y="59"/>
                  <a:pt x="668" y="60"/>
                </a:cubicBezTo>
                <a:cubicBezTo>
                  <a:pt x="668" y="61"/>
                  <a:pt x="669" y="62"/>
                  <a:pt x="669" y="62"/>
                </a:cubicBezTo>
                <a:cubicBezTo>
                  <a:pt x="670" y="62"/>
                  <a:pt x="670" y="61"/>
                  <a:pt x="670" y="60"/>
                </a:cubicBezTo>
                <a:cubicBezTo>
                  <a:pt x="671" y="60"/>
                  <a:pt x="672" y="60"/>
                  <a:pt x="672" y="59"/>
                </a:cubicBezTo>
                <a:close/>
                <a:moveTo>
                  <a:pt x="821" y="309"/>
                </a:moveTo>
                <a:cubicBezTo>
                  <a:pt x="822" y="309"/>
                  <a:pt x="822" y="310"/>
                  <a:pt x="822" y="311"/>
                </a:cubicBezTo>
                <a:cubicBezTo>
                  <a:pt x="823" y="312"/>
                  <a:pt x="824" y="312"/>
                  <a:pt x="825" y="313"/>
                </a:cubicBezTo>
                <a:cubicBezTo>
                  <a:pt x="826" y="314"/>
                  <a:pt x="827" y="316"/>
                  <a:pt x="828" y="317"/>
                </a:cubicBezTo>
                <a:cubicBezTo>
                  <a:pt x="828" y="319"/>
                  <a:pt x="829" y="320"/>
                  <a:pt x="830" y="322"/>
                </a:cubicBezTo>
                <a:cubicBezTo>
                  <a:pt x="831" y="322"/>
                  <a:pt x="831" y="323"/>
                  <a:pt x="831" y="324"/>
                </a:cubicBezTo>
                <a:cubicBezTo>
                  <a:pt x="831" y="325"/>
                  <a:pt x="830" y="326"/>
                  <a:pt x="829" y="325"/>
                </a:cubicBezTo>
                <a:cubicBezTo>
                  <a:pt x="828" y="325"/>
                  <a:pt x="828" y="323"/>
                  <a:pt x="828" y="323"/>
                </a:cubicBezTo>
                <a:cubicBezTo>
                  <a:pt x="827" y="322"/>
                  <a:pt x="826" y="321"/>
                  <a:pt x="826" y="320"/>
                </a:cubicBezTo>
                <a:cubicBezTo>
                  <a:pt x="825" y="319"/>
                  <a:pt x="825" y="318"/>
                  <a:pt x="824" y="318"/>
                </a:cubicBezTo>
                <a:cubicBezTo>
                  <a:pt x="823" y="317"/>
                  <a:pt x="822" y="316"/>
                  <a:pt x="822" y="315"/>
                </a:cubicBezTo>
                <a:cubicBezTo>
                  <a:pt x="821" y="314"/>
                  <a:pt x="821" y="311"/>
                  <a:pt x="821" y="309"/>
                </a:cubicBezTo>
                <a:close/>
                <a:moveTo>
                  <a:pt x="979" y="217"/>
                </a:moveTo>
                <a:cubicBezTo>
                  <a:pt x="979" y="217"/>
                  <a:pt x="979" y="219"/>
                  <a:pt x="980" y="219"/>
                </a:cubicBezTo>
                <a:cubicBezTo>
                  <a:pt x="980" y="220"/>
                  <a:pt x="981" y="220"/>
                  <a:pt x="982" y="221"/>
                </a:cubicBezTo>
                <a:cubicBezTo>
                  <a:pt x="983" y="221"/>
                  <a:pt x="983" y="222"/>
                  <a:pt x="983" y="223"/>
                </a:cubicBezTo>
                <a:cubicBezTo>
                  <a:pt x="984" y="224"/>
                  <a:pt x="985" y="224"/>
                  <a:pt x="986" y="224"/>
                </a:cubicBezTo>
                <a:cubicBezTo>
                  <a:pt x="988" y="226"/>
                  <a:pt x="987" y="227"/>
                  <a:pt x="989" y="229"/>
                </a:cubicBezTo>
                <a:cubicBezTo>
                  <a:pt x="991" y="229"/>
                  <a:pt x="993" y="230"/>
                  <a:pt x="994" y="231"/>
                </a:cubicBezTo>
                <a:cubicBezTo>
                  <a:pt x="995" y="231"/>
                  <a:pt x="996" y="231"/>
                  <a:pt x="997" y="231"/>
                </a:cubicBezTo>
                <a:cubicBezTo>
                  <a:pt x="998" y="231"/>
                  <a:pt x="999" y="232"/>
                  <a:pt x="999" y="233"/>
                </a:cubicBezTo>
                <a:cubicBezTo>
                  <a:pt x="999" y="234"/>
                  <a:pt x="1000" y="234"/>
                  <a:pt x="1001" y="235"/>
                </a:cubicBezTo>
                <a:cubicBezTo>
                  <a:pt x="1001" y="236"/>
                  <a:pt x="1003" y="236"/>
                  <a:pt x="1003" y="237"/>
                </a:cubicBezTo>
                <a:cubicBezTo>
                  <a:pt x="1004" y="238"/>
                  <a:pt x="1002" y="238"/>
                  <a:pt x="1001" y="237"/>
                </a:cubicBezTo>
                <a:cubicBezTo>
                  <a:pt x="1001" y="237"/>
                  <a:pt x="1000" y="236"/>
                  <a:pt x="999" y="235"/>
                </a:cubicBezTo>
                <a:cubicBezTo>
                  <a:pt x="998" y="234"/>
                  <a:pt x="996" y="233"/>
                  <a:pt x="995" y="232"/>
                </a:cubicBezTo>
                <a:cubicBezTo>
                  <a:pt x="993" y="231"/>
                  <a:pt x="991" y="230"/>
                  <a:pt x="990" y="229"/>
                </a:cubicBezTo>
                <a:cubicBezTo>
                  <a:pt x="988" y="228"/>
                  <a:pt x="987" y="227"/>
                  <a:pt x="985" y="226"/>
                </a:cubicBezTo>
                <a:cubicBezTo>
                  <a:pt x="983" y="226"/>
                  <a:pt x="981" y="224"/>
                  <a:pt x="979" y="223"/>
                </a:cubicBezTo>
                <a:cubicBezTo>
                  <a:pt x="978" y="222"/>
                  <a:pt x="978" y="221"/>
                  <a:pt x="978" y="219"/>
                </a:cubicBezTo>
                <a:cubicBezTo>
                  <a:pt x="978" y="218"/>
                  <a:pt x="977" y="215"/>
                  <a:pt x="979" y="217"/>
                </a:cubicBezTo>
                <a:close/>
                <a:moveTo>
                  <a:pt x="2435" y="1428"/>
                </a:moveTo>
                <a:cubicBezTo>
                  <a:pt x="2435" y="1426"/>
                  <a:pt x="2435" y="1423"/>
                  <a:pt x="2434" y="1420"/>
                </a:cubicBezTo>
                <a:cubicBezTo>
                  <a:pt x="2433" y="1416"/>
                  <a:pt x="2433" y="1411"/>
                  <a:pt x="2431" y="1407"/>
                </a:cubicBezTo>
                <a:cubicBezTo>
                  <a:pt x="2430" y="1405"/>
                  <a:pt x="2430" y="1403"/>
                  <a:pt x="2429" y="1401"/>
                </a:cubicBezTo>
                <a:cubicBezTo>
                  <a:pt x="2428" y="1400"/>
                  <a:pt x="2427" y="1398"/>
                  <a:pt x="2426" y="1396"/>
                </a:cubicBezTo>
                <a:cubicBezTo>
                  <a:pt x="2423" y="1393"/>
                  <a:pt x="2419" y="1391"/>
                  <a:pt x="2420" y="1386"/>
                </a:cubicBezTo>
                <a:cubicBezTo>
                  <a:pt x="2420" y="1384"/>
                  <a:pt x="2422" y="1383"/>
                  <a:pt x="2423" y="1382"/>
                </a:cubicBezTo>
                <a:cubicBezTo>
                  <a:pt x="2425" y="1380"/>
                  <a:pt x="2425" y="1377"/>
                  <a:pt x="2424" y="1375"/>
                </a:cubicBezTo>
                <a:cubicBezTo>
                  <a:pt x="2423" y="1373"/>
                  <a:pt x="2422" y="1371"/>
                  <a:pt x="2421" y="1369"/>
                </a:cubicBezTo>
                <a:cubicBezTo>
                  <a:pt x="2421" y="1367"/>
                  <a:pt x="2421" y="1365"/>
                  <a:pt x="2421" y="1362"/>
                </a:cubicBezTo>
                <a:cubicBezTo>
                  <a:pt x="2421" y="1361"/>
                  <a:pt x="2420" y="1361"/>
                  <a:pt x="2420" y="1360"/>
                </a:cubicBezTo>
                <a:cubicBezTo>
                  <a:pt x="2420" y="1358"/>
                  <a:pt x="2420" y="1355"/>
                  <a:pt x="2421" y="1353"/>
                </a:cubicBezTo>
                <a:cubicBezTo>
                  <a:pt x="2423" y="1351"/>
                  <a:pt x="2422" y="1349"/>
                  <a:pt x="2423" y="1347"/>
                </a:cubicBezTo>
                <a:cubicBezTo>
                  <a:pt x="2424" y="1347"/>
                  <a:pt x="2425" y="1346"/>
                  <a:pt x="2424" y="1345"/>
                </a:cubicBezTo>
                <a:cubicBezTo>
                  <a:pt x="2424" y="1344"/>
                  <a:pt x="2422" y="1345"/>
                  <a:pt x="2421" y="1344"/>
                </a:cubicBezTo>
                <a:cubicBezTo>
                  <a:pt x="2419" y="1344"/>
                  <a:pt x="2418" y="1342"/>
                  <a:pt x="2417" y="1341"/>
                </a:cubicBezTo>
                <a:cubicBezTo>
                  <a:pt x="2417" y="1339"/>
                  <a:pt x="2417" y="1337"/>
                  <a:pt x="2416" y="1336"/>
                </a:cubicBezTo>
                <a:cubicBezTo>
                  <a:pt x="2414" y="1332"/>
                  <a:pt x="2416" y="1328"/>
                  <a:pt x="2415" y="1324"/>
                </a:cubicBezTo>
                <a:cubicBezTo>
                  <a:pt x="2414" y="1324"/>
                  <a:pt x="2414" y="1323"/>
                  <a:pt x="2413" y="1323"/>
                </a:cubicBezTo>
                <a:cubicBezTo>
                  <a:pt x="2413" y="1323"/>
                  <a:pt x="2412" y="1322"/>
                  <a:pt x="2412" y="1322"/>
                </a:cubicBezTo>
                <a:cubicBezTo>
                  <a:pt x="2410" y="1321"/>
                  <a:pt x="2409" y="1321"/>
                  <a:pt x="2407" y="1321"/>
                </a:cubicBezTo>
                <a:cubicBezTo>
                  <a:pt x="2404" y="1320"/>
                  <a:pt x="2404" y="1317"/>
                  <a:pt x="2404" y="1315"/>
                </a:cubicBezTo>
                <a:cubicBezTo>
                  <a:pt x="2404" y="1313"/>
                  <a:pt x="2404" y="1312"/>
                  <a:pt x="2403" y="1311"/>
                </a:cubicBezTo>
                <a:cubicBezTo>
                  <a:pt x="2402" y="1309"/>
                  <a:pt x="2401" y="1308"/>
                  <a:pt x="2400" y="1306"/>
                </a:cubicBezTo>
                <a:cubicBezTo>
                  <a:pt x="2398" y="1305"/>
                  <a:pt x="2397" y="1303"/>
                  <a:pt x="2395" y="1302"/>
                </a:cubicBezTo>
                <a:cubicBezTo>
                  <a:pt x="2393" y="1301"/>
                  <a:pt x="2391" y="1300"/>
                  <a:pt x="2390" y="1299"/>
                </a:cubicBezTo>
                <a:cubicBezTo>
                  <a:pt x="2388" y="1297"/>
                  <a:pt x="2388" y="1295"/>
                  <a:pt x="2388" y="1293"/>
                </a:cubicBezTo>
                <a:cubicBezTo>
                  <a:pt x="2387" y="1291"/>
                  <a:pt x="2386" y="1289"/>
                  <a:pt x="2385" y="1287"/>
                </a:cubicBezTo>
                <a:cubicBezTo>
                  <a:pt x="2383" y="1285"/>
                  <a:pt x="2382" y="1284"/>
                  <a:pt x="2379" y="1283"/>
                </a:cubicBezTo>
                <a:cubicBezTo>
                  <a:pt x="2377" y="1283"/>
                  <a:pt x="2375" y="1283"/>
                  <a:pt x="2374" y="1282"/>
                </a:cubicBezTo>
                <a:cubicBezTo>
                  <a:pt x="2372" y="1281"/>
                  <a:pt x="2370" y="1279"/>
                  <a:pt x="2369" y="1278"/>
                </a:cubicBezTo>
                <a:cubicBezTo>
                  <a:pt x="2367" y="1276"/>
                  <a:pt x="2366" y="1276"/>
                  <a:pt x="2366" y="1273"/>
                </a:cubicBezTo>
                <a:cubicBezTo>
                  <a:pt x="2366" y="1271"/>
                  <a:pt x="2365" y="1269"/>
                  <a:pt x="2364" y="1268"/>
                </a:cubicBezTo>
                <a:cubicBezTo>
                  <a:pt x="2363" y="1267"/>
                  <a:pt x="2362" y="1267"/>
                  <a:pt x="2361" y="1266"/>
                </a:cubicBezTo>
                <a:cubicBezTo>
                  <a:pt x="2361" y="1266"/>
                  <a:pt x="2360" y="1264"/>
                  <a:pt x="2359" y="1264"/>
                </a:cubicBezTo>
                <a:cubicBezTo>
                  <a:pt x="2358" y="1264"/>
                  <a:pt x="2359" y="1265"/>
                  <a:pt x="2359" y="1266"/>
                </a:cubicBezTo>
                <a:cubicBezTo>
                  <a:pt x="2360" y="1267"/>
                  <a:pt x="2361" y="1267"/>
                  <a:pt x="2361" y="1268"/>
                </a:cubicBezTo>
                <a:cubicBezTo>
                  <a:pt x="2361" y="1269"/>
                  <a:pt x="2361" y="1271"/>
                  <a:pt x="2361" y="1271"/>
                </a:cubicBezTo>
                <a:cubicBezTo>
                  <a:pt x="2360" y="1273"/>
                  <a:pt x="2359" y="1271"/>
                  <a:pt x="2358" y="1271"/>
                </a:cubicBezTo>
                <a:cubicBezTo>
                  <a:pt x="2358" y="1269"/>
                  <a:pt x="2357" y="1269"/>
                  <a:pt x="2356" y="1269"/>
                </a:cubicBezTo>
                <a:cubicBezTo>
                  <a:pt x="2355" y="1268"/>
                  <a:pt x="2354" y="1268"/>
                  <a:pt x="2354" y="1267"/>
                </a:cubicBezTo>
                <a:cubicBezTo>
                  <a:pt x="2352" y="1265"/>
                  <a:pt x="2351" y="1263"/>
                  <a:pt x="2351" y="1261"/>
                </a:cubicBezTo>
                <a:cubicBezTo>
                  <a:pt x="2351" y="1259"/>
                  <a:pt x="2351" y="1256"/>
                  <a:pt x="2351" y="1253"/>
                </a:cubicBezTo>
                <a:cubicBezTo>
                  <a:pt x="2350" y="1252"/>
                  <a:pt x="2350" y="1251"/>
                  <a:pt x="2351" y="1249"/>
                </a:cubicBezTo>
                <a:cubicBezTo>
                  <a:pt x="2351" y="1247"/>
                  <a:pt x="2352" y="1245"/>
                  <a:pt x="2352" y="1243"/>
                </a:cubicBezTo>
                <a:cubicBezTo>
                  <a:pt x="2352" y="1242"/>
                  <a:pt x="2351" y="1241"/>
                  <a:pt x="2351" y="1240"/>
                </a:cubicBezTo>
                <a:cubicBezTo>
                  <a:pt x="2351" y="1239"/>
                  <a:pt x="2352" y="1238"/>
                  <a:pt x="2351" y="1237"/>
                </a:cubicBezTo>
                <a:cubicBezTo>
                  <a:pt x="2351" y="1235"/>
                  <a:pt x="2350" y="1237"/>
                  <a:pt x="2349" y="1237"/>
                </a:cubicBezTo>
                <a:cubicBezTo>
                  <a:pt x="2348" y="1238"/>
                  <a:pt x="2347" y="1236"/>
                  <a:pt x="2348" y="1235"/>
                </a:cubicBezTo>
                <a:cubicBezTo>
                  <a:pt x="2348" y="1234"/>
                  <a:pt x="2350" y="1234"/>
                  <a:pt x="2350" y="1233"/>
                </a:cubicBezTo>
                <a:cubicBezTo>
                  <a:pt x="2350" y="1232"/>
                  <a:pt x="2348" y="1233"/>
                  <a:pt x="2348" y="1232"/>
                </a:cubicBezTo>
                <a:cubicBezTo>
                  <a:pt x="2347" y="1232"/>
                  <a:pt x="2347" y="1230"/>
                  <a:pt x="2346" y="1230"/>
                </a:cubicBezTo>
                <a:cubicBezTo>
                  <a:pt x="2345" y="1230"/>
                  <a:pt x="2345" y="1231"/>
                  <a:pt x="2345" y="1232"/>
                </a:cubicBezTo>
                <a:cubicBezTo>
                  <a:pt x="2345" y="1233"/>
                  <a:pt x="2345" y="1233"/>
                  <a:pt x="2344" y="1234"/>
                </a:cubicBezTo>
                <a:cubicBezTo>
                  <a:pt x="2344" y="1235"/>
                  <a:pt x="2344" y="1236"/>
                  <a:pt x="2343" y="1236"/>
                </a:cubicBezTo>
                <a:cubicBezTo>
                  <a:pt x="2341" y="1236"/>
                  <a:pt x="2340" y="1234"/>
                  <a:pt x="2339" y="1233"/>
                </a:cubicBezTo>
                <a:cubicBezTo>
                  <a:pt x="2338" y="1232"/>
                  <a:pt x="2337" y="1232"/>
                  <a:pt x="2336" y="1231"/>
                </a:cubicBezTo>
                <a:cubicBezTo>
                  <a:pt x="2333" y="1231"/>
                  <a:pt x="2334" y="1229"/>
                  <a:pt x="2332" y="1227"/>
                </a:cubicBezTo>
                <a:cubicBezTo>
                  <a:pt x="2332" y="1226"/>
                  <a:pt x="2331" y="1226"/>
                  <a:pt x="2330" y="1225"/>
                </a:cubicBezTo>
                <a:cubicBezTo>
                  <a:pt x="2330" y="1225"/>
                  <a:pt x="2330" y="1223"/>
                  <a:pt x="2328" y="1223"/>
                </a:cubicBezTo>
                <a:cubicBezTo>
                  <a:pt x="2327" y="1223"/>
                  <a:pt x="2328" y="1225"/>
                  <a:pt x="2328" y="1226"/>
                </a:cubicBezTo>
                <a:cubicBezTo>
                  <a:pt x="2328" y="1227"/>
                  <a:pt x="2327" y="1228"/>
                  <a:pt x="2327" y="1229"/>
                </a:cubicBezTo>
                <a:cubicBezTo>
                  <a:pt x="2327" y="1231"/>
                  <a:pt x="2328" y="1233"/>
                  <a:pt x="2327" y="1235"/>
                </a:cubicBezTo>
                <a:cubicBezTo>
                  <a:pt x="2327" y="1236"/>
                  <a:pt x="2327" y="1237"/>
                  <a:pt x="2326" y="1236"/>
                </a:cubicBezTo>
                <a:cubicBezTo>
                  <a:pt x="2325" y="1236"/>
                  <a:pt x="2325" y="1235"/>
                  <a:pt x="2325" y="1234"/>
                </a:cubicBezTo>
                <a:cubicBezTo>
                  <a:pt x="2324" y="1232"/>
                  <a:pt x="2321" y="1233"/>
                  <a:pt x="2320" y="1233"/>
                </a:cubicBezTo>
                <a:cubicBezTo>
                  <a:pt x="2319" y="1233"/>
                  <a:pt x="2318" y="1233"/>
                  <a:pt x="2317" y="1233"/>
                </a:cubicBezTo>
                <a:cubicBezTo>
                  <a:pt x="2316" y="1231"/>
                  <a:pt x="2316" y="1230"/>
                  <a:pt x="2316" y="1228"/>
                </a:cubicBezTo>
                <a:cubicBezTo>
                  <a:pt x="2316" y="1227"/>
                  <a:pt x="2316" y="1225"/>
                  <a:pt x="2315" y="1224"/>
                </a:cubicBezTo>
                <a:cubicBezTo>
                  <a:pt x="2315" y="1223"/>
                  <a:pt x="2315" y="1222"/>
                  <a:pt x="2314" y="1221"/>
                </a:cubicBezTo>
                <a:cubicBezTo>
                  <a:pt x="2314" y="1219"/>
                  <a:pt x="2314" y="1216"/>
                  <a:pt x="2314" y="1214"/>
                </a:cubicBezTo>
                <a:cubicBezTo>
                  <a:pt x="2313" y="1212"/>
                  <a:pt x="2312" y="1210"/>
                  <a:pt x="2311" y="1208"/>
                </a:cubicBezTo>
                <a:cubicBezTo>
                  <a:pt x="2310" y="1206"/>
                  <a:pt x="2310" y="1204"/>
                  <a:pt x="2308" y="1202"/>
                </a:cubicBezTo>
                <a:cubicBezTo>
                  <a:pt x="2306" y="1200"/>
                  <a:pt x="2305" y="1199"/>
                  <a:pt x="2305" y="1196"/>
                </a:cubicBezTo>
                <a:cubicBezTo>
                  <a:pt x="2305" y="1194"/>
                  <a:pt x="2305" y="1192"/>
                  <a:pt x="2304" y="1190"/>
                </a:cubicBezTo>
                <a:cubicBezTo>
                  <a:pt x="2303" y="1188"/>
                  <a:pt x="2301" y="1187"/>
                  <a:pt x="2299" y="1187"/>
                </a:cubicBezTo>
                <a:cubicBezTo>
                  <a:pt x="2297" y="1186"/>
                  <a:pt x="2295" y="1185"/>
                  <a:pt x="2293" y="1183"/>
                </a:cubicBezTo>
                <a:cubicBezTo>
                  <a:pt x="2292" y="1182"/>
                  <a:pt x="2291" y="1180"/>
                  <a:pt x="2290" y="1179"/>
                </a:cubicBezTo>
                <a:cubicBezTo>
                  <a:pt x="2289" y="1178"/>
                  <a:pt x="2288" y="1177"/>
                  <a:pt x="2288" y="1176"/>
                </a:cubicBezTo>
                <a:cubicBezTo>
                  <a:pt x="2288" y="1175"/>
                  <a:pt x="2289" y="1175"/>
                  <a:pt x="2290" y="1174"/>
                </a:cubicBezTo>
                <a:cubicBezTo>
                  <a:pt x="2290" y="1172"/>
                  <a:pt x="2289" y="1168"/>
                  <a:pt x="2292" y="1170"/>
                </a:cubicBezTo>
                <a:cubicBezTo>
                  <a:pt x="2293" y="1171"/>
                  <a:pt x="2294" y="1172"/>
                  <a:pt x="2295" y="1172"/>
                </a:cubicBezTo>
                <a:cubicBezTo>
                  <a:pt x="2296" y="1171"/>
                  <a:pt x="2294" y="1170"/>
                  <a:pt x="2294" y="1169"/>
                </a:cubicBezTo>
                <a:cubicBezTo>
                  <a:pt x="2292" y="1168"/>
                  <a:pt x="2291" y="1167"/>
                  <a:pt x="2290" y="1165"/>
                </a:cubicBezTo>
                <a:cubicBezTo>
                  <a:pt x="2288" y="1164"/>
                  <a:pt x="2288" y="1162"/>
                  <a:pt x="2286" y="1161"/>
                </a:cubicBezTo>
                <a:cubicBezTo>
                  <a:pt x="2285" y="1160"/>
                  <a:pt x="2285" y="1159"/>
                  <a:pt x="2284" y="1158"/>
                </a:cubicBezTo>
                <a:cubicBezTo>
                  <a:pt x="2284" y="1157"/>
                  <a:pt x="2283" y="1157"/>
                  <a:pt x="2282" y="1158"/>
                </a:cubicBezTo>
                <a:cubicBezTo>
                  <a:pt x="2282" y="1159"/>
                  <a:pt x="2280" y="1163"/>
                  <a:pt x="2278" y="1161"/>
                </a:cubicBezTo>
                <a:cubicBezTo>
                  <a:pt x="2278" y="1160"/>
                  <a:pt x="2278" y="1159"/>
                  <a:pt x="2277" y="1158"/>
                </a:cubicBezTo>
                <a:cubicBezTo>
                  <a:pt x="2277" y="1157"/>
                  <a:pt x="2276" y="1157"/>
                  <a:pt x="2276" y="1157"/>
                </a:cubicBezTo>
                <a:cubicBezTo>
                  <a:pt x="2276" y="1156"/>
                  <a:pt x="2276" y="1156"/>
                  <a:pt x="2275" y="1155"/>
                </a:cubicBezTo>
                <a:cubicBezTo>
                  <a:pt x="2274" y="1154"/>
                  <a:pt x="2272" y="1152"/>
                  <a:pt x="2271" y="1151"/>
                </a:cubicBezTo>
                <a:cubicBezTo>
                  <a:pt x="2270" y="1151"/>
                  <a:pt x="2268" y="1151"/>
                  <a:pt x="2267" y="1151"/>
                </a:cubicBezTo>
                <a:cubicBezTo>
                  <a:pt x="2265" y="1150"/>
                  <a:pt x="2264" y="1148"/>
                  <a:pt x="2262" y="1147"/>
                </a:cubicBezTo>
                <a:cubicBezTo>
                  <a:pt x="2261" y="1147"/>
                  <a:pt x="2260" y="1146"/>
                  <a:pt x="2259" y="1147"/>
                </a:cubicBezTo>
                <a:cubicBezTo>
                  <a:pt x="2258" y="1147"/>
                  <a:pt x="2259" y="1149"/>
                  <a:pt x="2257" y="1149"/>
                </a:cubicBezTo>
                <a:cubicBezTo>
                  <a:pt x="2256" y="1148"/>
                  <a:pt x="2256" y="1147"/>
                  <a:pt x="2256" y="1146"/>
                </a:cubicBezTo>
                <a:cubicBezTo>
                  <a:pt x="2256" y="1145"/>
                  <a:pt x="2255" y="1144"/>
                  <a:pt x="2254" y="1143"/>
                </a:cubicBezTo>
                <a:cubicBezTo>
                  <a:pt x="2252" y="1141"/>
                  <a:pt x="2253" y="1139"/>
                  <a:pt x="2252" y="1137"/>
                </a:cubicBezTo>
                <a:cubicBezTo>
                  <a:pt x="2251" y="1136"/>
                  <a:pt x="2250" y="1132"/>
                  <a:pt x="2248" y="1134"/>
                </a:cubicBezTo>
                <a:cubicBezTo>
                  <a:pt x="2247" y="1134"/>
                  <a:pt x="2247" y="1135"/>
                  <a:pt x="2247" y="1136"/>
                </a:cubicBezTo>
                <a:cubicBezTo>
                  <a:pt x="2246" y="1137"/>
                  <a:pt x="2244" y="1137"/>
                  <a:pt x="2243" y="1137"/>
                </a:cubicBezTo>
                <a:cubicBezTo>
                  <a:pt x="2242" y="1137"/>
                  <a:pt x="2240" y="1135"/>
                  <a:pt x="2240" y="1135"/>
                </a:cubicBezTo>
                <a:cubicBezTo>
                  <a:pt x="2238" y="1133"/>
                  <a:pt x="2240" y="1132"/>
                  <a:pt x="2239" y="1131"/>
                </a:cubicBezTo>
                <a:cubicBezTo>
                  <a:pt x="2237" y="1128"/>
                  <a:pt x="2236" y="1132"/>
                  <a:pt x="2236" y="1132"/>
                </a:cubicBezTo>
                <a:cubicBezTo>
                  <a:pt x="2235" y="1134"/>
                  <a:pt x="2233" y="1132"/>
                  <a:pt x="2232" y="1132"/>
                </a:cubicBezTo>
                <a:cubicBezTo>
                  <a:pt x="2231" y="1132"/>
                  <a:pt x="2230" y="1132"/>
                  <a:pt x="2229" y="1131"/>
                </a:cubicBezTo>
                <a:cubicBezTo>
                  <a:pt x="2228" y="1131"/>
                  <a:pt x="2228" y="1130"/>
                  <a:pt x="2227" y="1130"/>
                </a:cubicBezTo>
                <a:cubicBezTo>
                  <a:pt x="2226" y="1129"/>
                  <a:pt x="2224" y="1129"/>
                  <a:pt x="2223" y="1127"/>
                </a:cubicBezTo>
                <a:cubicBezTo>
                  <a:pt x="2221" y="1126"/>
                  <a:pt x="2220" y="1124"/>
                  <a:pt x="2218" y="1123"/>
                </a:cubicBezTo>
                <a:cubicBezTo>
                  <a:pt x="2216" y="1122"/>
                  <a:pt x="2215" y="1120"/>
                  <a:pt x="2215" y="1118"/>
                </a:cubicBezTo>
                <a:cubicBezTo>
                  <a:pt x="2214" y="1116"/>
                  <a:pt x="2217" y="1114"/>
                  <a:pt x="2216" y="1112"/>
                </a:cubicBezTo>
                <a:cubicBezTo>
                  <a:pt x="2216" y="1111"/>
                  <a:pt x="2216" y="1111"/>
                  <a:pt x="2215" y="1110"/>
                </a:cubicBezTo>
                <a:cubicBezTo>
                  <a:pt x="2214" y="1108"/>
                  <a:pt x="2215" y="1108"/>
                  <a:pt x="2216" y="1107"/>
                </a:cubicBezTo>
                <a:cubicBezTo>
                  <a:pt x="2216" y="1106"/>
                  <a:pt x="2216" y="1105"/>
                  <a:pt x="2216" y="1104"/>
                </a:cubicBezTo>
                <a:cubicBezTo>
                  <a:pt x="2215" y="1102"/>
                  <a:pt x="2215" y="1102"/>
                  <a:pt x="2216" y="1101"/>
                </a:cubicBezTo>
                <a:cubicBezTo>
                  <a:pt x="2217" y="1098"/>
                  <a:pt x="2213" y="1100"/>
                  <a:pt x="2212" y="1099"/>
                </a:cubicBezTo>
                <a:cubicBezTo>
                  <a:pt x="2211" y="1099"/>
                  <a:pt x="2210" y="1099"/>
                  <a:pt x="2209" y="1098"/>
                </a:cubicBezTo>
                <a:cubicBezTo>
                  <a:pt x="2208" y="1096"/>
                  <a:pt x="2208" y="1093"/>
                  <a:pt x="2208" y="1090"/>
                </a:cubicBezTo>
                <a:cubicBezTo>
                  <a:pt x="2208" y="1087"/>
                  <a:pt x="2209" y="1084"/>
                  <a:pt x="2209" y="1081"/>
                </a:cubicBezTo>
                <a:cubicBezTo>
                  <a:pt x="2209" y="1079"/>
                  <a:pt x="2210" y="1077"/>
                  <a:pt x="2209" y="1074"/>
                </a:cubicBezTo>
                <a:cubicBezTo>
                  <a:pt x="2208" y="1072"/>
                  <a:pt x="2206" y="1070"/>
                  <a:pt x="2205" y="1068"/>
                </a:cubicBezTo>
                <a:cubicBezTo>
                  <a:pt x="2205" y="1066"/>
                  <a:pt x="2204" y="1063"/>
                  <a:pt x="2204" y="1061"/>
                </a:cubicBezTo>
                <a:cubicBezTo>
                  <a:pt x="2204" y="1061"/>
                  <a:pt x="2205" y="1055"/>
                  <a:pt x="2203" y="1057"/>
                </a:cubicBezTo>
                <a:cubicBezTo>
                  <a:pt x="2203" y="1057"/>
                  <a:pt x="2203" y="1058"/>
                  <a:pt x="2202" y="1058"/>
                </a:cubicBezTo>
                <a:cubicBezTo>
                  <a:pt x="2202" y="1058"/>
                  <a:pt x="2201" y="1058"/>
                  <a:pt x="2201" y="1058"/>
                </a:cubicBezTo>
                <a:cubicBezTo>
                  <a:pt x="2199" y="1058"/>
                  <a:pt x="2199" y="1058"/>
                  <a:pt x="2199" y="1057"/>
                </a:cubicBezTo>
                <a:cubicBezTo>
                  <a:pt x="2198" y="1054"/>
                  <a:pt x="2197" y="1054"/>
                  <a:pt x="2195" y="1052"/>
                </a:cubicBezTo>
                <a:cubicBezTo>
                  <a:pt x="2194" y="1051"/>
                  <a:pt x="2193" y="1049"/>
                  <a:pt x="2192" y="1047"/>
                </a:cubicBezTo>
                <a:cubicBezTo>
                  <a:pt x="2190" y="1045"/>
                  <a:pt x="2188" y="1044"/>
                  <a:pt x="2188" y="1041"/>
                </a:cubicBezTo>
                <a:cubicBezTo>
                  <a:pt x="2187" y="1039"/>
                  <a:pt x="2187" y="1037"/>
                  <a:pt x="2187" y="1034"/>
                </a:cubicBezTo>
                <a:cubicBezTo>
                  <a:pt x="2187" y="1032"/>
                  <a:pt x="2187" y="1030"/>
                  <a:pt x="2187" y="1028"/>
                </a:cubicBezTo>
                <a:cubicBezTo>
                  <a:pt x="2187" y="1025"/>
                  <a:pt x="2187" y="1022"/>
                  <a:pt x="2186" y="1019"/>
                </a:cubicBezTo>
                <a:cubicBezTo>
                  <a:pt x="2186" y="1017"/>
                  <a:pt x="2185" y="1015"/>
                  <a:pt x="2184" y="1013"/>
                </a:cubicBezTo>
                <a:cubicBezTo>
                  <a:pt x="2184" y="1011"/>
                  <a:pt x="2186" y="1010"/>
                  <a:pt x="2186" y="1008"/>
                </a:cubicBezTo>
                <a:cubicBezTo>
                  <a:pt x="2187" y="1005"/>
                  <a:pt x="2184" y="1005"/>
                  <a:pt x="2185" y="1003"/>
                </a:cubicBezTo>
                <a:cubicBezTo>
                  <a:pt x="2185" y="1002"/>
                  <a:pt x="2186" y="1001"/>
                  <a:pt x="2186" y="1000"/>
                </a:cubicBezTo>
                <a:cubicBezTo>
                  <a:pt x="2185" y="999"/>
                  <a:pt x="2185" y="998"/>
                  <a:pt x="2184" y="997"/>
                </a:cubicBezTo>
                <a:cubicBezTo>
                  <a:pt x="2183" y="995"/>
                  <a:pt x="2182" y="994"/>
                  <a:pt x="2180" y="993"/>
                </a:cubicBezTo>
                <a:cubicBezTo>
                  <a:pt x="2177" y="993"/>
                  <a:pt x="2175" y="992"/>
                  <a:pt x="2174" y="990"/>
                </a:cubicBezTo>
                <a:cubicBezTo>
                  <a:pt x="2172" y="989"/>
                  <a:pt x="2171" y="987"/>
                  <a:pt x="2169" y="986"/>
                </a:cubicBezTo>
                <a:cubicBezTo>
                  <a:pt x="2167" y="985"/>
                  <a:pt x="2165" y="985"/>
                  <a:pt x="2164" y="983"/>
                </a:cubicBezTo>
                <a:cubicBezTo>
                  <a:pt x="2163" y="981"/>
                  <a:pt x="2162" y="979"/>
                  <a:pt x="2161" y="977"/>
                </a:cubicBezTo>
                <a:cubicBezTo>
                  <a:pt x="2159" y="975"/>
                  <a:pt x="2159" y="976"/>
                  <a:pt x="2157" y="977"/>
                </a:cubicBezTo>
                <a:cubicBezTo>
                  <a:pt x="2156" y="978"/>
                  <a:pt x="2156" y="978"/>
                  <a:pt x="2155" y="977"/>
                </a:cubicBezTo>
                <a:cubicBezTo>
                  <a:pt x="2153" y="977"/>
                  <a:pt x="2152" y="976"/>
                  <a:pt x="2151" y="978"/>
                </a:cubicBezTo>
                <a:cubicBezTo>
                  <a:pt x="2150" y="979"/>
                  <a:pt x="2150" y="981"/>
                  <a:pt x="2149" y="982"/>
                </a:cubicBezTo>
                <a:cubicBezTo>
                  <a:pt x="2145" y="985"/>
                  <a:pt x="2142" y="985"/>
                  <a:pt x="2140" y="981"/>
                </a:cubicBezTo>
                <a:cubicBezTo>
                  <a:pt x="2139" y="979"/>
                  <a:pt x="2138" y="977"/>
                  <a:pt x="2138" y="974"/>
                </a:cubicBezTo>
                <a:cubicBezTo>
                  <a:pt x="2137" y="972"/>
                  <a:pt x="2138" y="970"/>
                  <a:pt x="2137" y="968"/>
                </a:cubicBezTo>
                <a:cubicBezTo>
                  <a:pt x="2136" y="965"/>
                  <a:pt x="2136" y="963"/>
                  <a:pt x="2136" y="961"/>
                </a:cubicBezTo>
                <a:cubicBezTo>
                  <a:pt x="2135" y="952"/>
                  <a:pt x="2129" y="944"/>
                  <a:pt x="2131" y="935"/>
                </a:cubicBezTo>
                <a:cubicBezTo>
                  <a:pt x="2131" y="934"/>
                  <a:pt x="2132" y="933"/>
                  <a:pt x="2131" y="932"/>
                </a:cubicBezTo>
                <a:cubicBezTo>
                  <a:pt x="2130" y="932"/>
                  <a:pt x="2129" y="934"/>
                  <a:pt x="2128" y="933"/>
                </a:cubicBezTo>
                <a:cubicBezTo>
                  <a:pt x="2126" y="932"/>
                  <a:pt x="2128" y="929"/>
                  <a:pt x="2128" y="928"/>
                </a:cubicBezTo>
                <a:cubicBezTo>
                  <a:pt x="2129" y="926"/>
                  <a:pt x="2127" y="924"/>
                  <a:pt x="2126" y="923"/>
                </a:cubicBezTo>
                <a:cubicBezTo>
                  <a:pt x="2125" y="922"/>
                  <a:pt x="2124" y="921"/>
                  <a:pt x="2123" y="920"/>
                </a:cubicBezTo>
                <a:cubicBezTo>
                  <a:pt x="2122" y="919"/>
                  <a:pt x="2122" y="918"/>
                  <a:pt x="2120" y="918"/>
                </a:cubicBezTo>
                <a:cubicBezTo>
                  <a:pt x="2118" y="917"/>
                  <a:pt x="2119" y="915"/>
                  <a:pt x="2119" y="913"/>
                </a:cubicBezTo>
                <a:cubicBezTo>
                  <a:pt x="2119" y="913"/>
                  <a:pt x="2119" y="912"/>
                  <a:pt x="2119" y="911"/>
                </a:cubicBezTo>
                <a:cubicBezTo>
                  <a:pt x="2119" y="910"/>
                  <a:pt x="2120" y="910"/>
                  <a:pt x="2121" y="909"/>
                </a:cubicBezTo>
                <a:cubicBezTo>
                  <a:pt x="2121" y="908"/>
                  <a:pt x="2121" y="907"/>
                  <a:pt x="2122" y="907"/>
                </a:cubicBezTo>
                <a:cubicBezTo>
                  <a:pt x="2122" y="907"/>
                  <a:pt x="2123" y="907"/>
                  <a:pt x="2123" y="906"/>
                </a:cubicBezTo>
                <a:cubicBezTo>
                  <a:pt x="2122" y="904"/>
                  <a:pt x="2118" y="907"/>
                  <a:pt x="2116" y="905"/>
                </a:cubicBezTo>
                <a:cubicBezTo>
                  <a:pt x="2115" y="904"/>
                  <a:pt x="2114" y="903"/>
                  <a:pt x="2113" y="903"/>
                </a:cubicBezTo>
                <a:cubicBezTo>
                  <a:pt x="2111" y="901"/>
                  <a:pt x="2110" y="897"/>
                  <a:pt x="2110" y="895"/>
                </a:cubicBezTo>
                <a:cubicBezTo>
                  <a:pt x="2110" y="894"/>
                  <a:pt x="2110" y="893"/>
                  <a:pt x="2109" y="892"/>
                </a:cubicBezTo>
                <a:cubicBezTo>
                  <a:pt x="2109" y="890"/>
                  <a:pt x="2109" y="887"/>
                  <a:pt x="2109" y="885"/>
                </a:cubicBezTo>
                <a:cubicBezTo>
                  <a:pt x="2109" y="883"/>
                  <a:pt x="2108" y="881"/>
                  <a:pt x="2107" y="879"/>
                </a:cubicBezTo>
                <a:cubicBezTo>
                  <a:pt x="2107" y="877"/>
                  <a:pt x="2106" y="875"/>
                  <a:pt x="2104" y="874"/>
                </a:cubicBezTo>
                <a:cubicBezTo>
                  <a:pt x="2103" y="873"/>
                  <a:pt x="2103" y="873"/>
                  <a:pt x="2102" y="872"/>
                </a:cubicBezTo>
                <a:cubicBezTo>
                  <a:pt x="2102" y="871"/>
                  <a:pt x="2103" y="870"/>
                  <a:pt x="2103" y="869"/>
                </a:cubicBezTo>
                <a:cubicBezTo>
                  <a:pt x="2103" y="868"/>
                  <a:pt x="2102" y="867"/>
                  <a:pt x="2101" y="867"/>
                </a:cubicBezTo>
                <a:cubicBezTo>
                  <a:pt x="2100" y="867"/>
                  <a:pt x="2099" y="869"/>
                  <a:pt x="2098" y="869"/>
                </a:cubicBezTo>
                <a:cubicBezTo>
                  <a:pt x="2097" y="871"/>
                  <a:pt x="2094" y="871"/>
                  <a:pt x="2092" y="872"/>
                </a:cubicBezTo>
                <a:cubicBezTo>
                  <a:pt x="2090" y="874"/>
                  <a:pt x="2089" y="875"/>
                  <a:pt x="2089" y="878"/>
                </a:cubicBezTo>
                <a:cubicBezTo>
                  <a:pt x="2088" y="879"/>
                  <a:pt x="2088" y="881"/>
                  <a:pt x="2087" y="883"/>
                </a:cubicBezTo>
                <a:cubicBezTo>
                  <a:pt x="2087" y="885"/>
                  <a:pt x="2087" y="887"/>
                  <a:pt x="2087" y="889"/>
                </a:cubicBezTo>
                <a:cubicBezTo>
                  <a:pt x="2087" y="891"/>
                  <a:pt x="2086" y="893"/>
                  <a:pt x="2085" y="895"/>
                </a:cubicBezTo>
                <a:cubicBezTo>
                  <a:pt x="2084" y="897"/>
                  <a:pt x="2084" y="899"/>
                  <a:pt x="2084" y="902"/>
                </a:cubicBezTo>
                <a:cubicBezTo>
                  <a:pt x="2084" y="904"/>
                  <a:pt x="2083" y="906"/>
                  <a:pt x="2081" y="907"/>
                </a:cubicBezTo>
                <a:cubicBezTo>
                  <a:pt x="2079" y="908"/>
                  <a:pt x="2077" y="911"/>
                  <a:pt x="2077" y="913"/>
                </a:cubicBezTo>
                <a:cubicBezTo>
                  <a:pt x="2076" y="915"/>
                  <a:pt x="2076" y="916"/>
                  <a:pt x="2076" y="917"/>
                </a:cubicBezTo>
                <a:cubicBezTo>
                  <a:pt x="2075" y="918"/>
                  <a:pt x="2075" y="919"/>
                  <a:pt x="2074" y="920"/>
                </a:cubicBezTo>
                <a:cubicBezTo>
                  <a:pt x="2074" y="921"/>
                  <a:pt x="2072" y="922"/>
                  <a:pt x="2072" y="923"/>
                </a:cubicBezTo>
                <a:cubicBezTo>
                  <a:pt x="2075" y="923"/>
                  <a:pt x="2076" y="921"/>
                  <a:pt x="2078" y="922"/>
                </a:cubicBezTo>
                <a:cubicBezTo>
                  <a:pt x="2079" y="923"/>
                  <a:pt x="2079" y="924"/>
                  <a:pt x="2080" y="924"/>
                </a:cubicBezTo>
                <a:cubicBezTo>
                  <a:pt x="2081" y="925"/>
                  <a:pt x="2082" y="925"/>
                  <a:pt x="2083" y="926"/>
                </a:cubicBezTo>
                <a:cubicBezTo>
                  <a:pt x="2083" y="926"/>
                  <a:pt x="2083" y="927"/>
                  <a:pt x="2083" y="928"/>
                </a:cubicBezTo>
                <a:cubicBezTo>
                  <a:pt x="2082" y="929"/>
                  <a:pt x="2080" y="928"/>
                  <a:pt x="2079" y="928"/>
                </a:cubicBezTo>
                <a:cubicBezTo>
                  <a:pt x="2077" y="929"/>
                  <a:pt x="2078" y="932"/>
                  <a:pt x="2076" y="933"/>
                </a:cubicBezTo>
                <a:cubicBezTo>
                  <a:pt x="2075" y="934"/>
                  <a:pt x="2074" y="934"/>
                  <a:pt x="2074" y="936"/>
                </a:cubicBezTo>
                <a:cubicBezTo>
                  <a:pt x="2074" y="937"/>
                  <a:pt x="2074" y="938"/>
                  <a:pt x="2075" y="939"/>
                </a:cubicBezTo>
                <a:cubicBezTo>
                  <a:pt x="2077" y="943"/>
                  <a:pt x="2076" y="946"/>
                  <a:pt x="2073" y="950"/>
                </a:cubicBezTo>
                <a:cubicBezTo>
                  <a:pt x="2073" y="950"/>
                  <a:pt x="2072" y="951"/>
                  <a:pt x="2072" y="952"/>
                </a:cubicBezTo>
                <a:cubicBezTo>
                  <a:pt x="2071" y="954"/>
                  <a:pt x="2071" y="956"/>
                  <a:pt x="2070" y="958"/>
                </a:cubicBezTo>
                <a:cubicBezTo>
                  <a:pt x="2069" y="963"/>
                  <a:pt x="2071" y="967"/>
                  <a:pt x="2072" y="971"/>
                </a:cubicBezTo>
                <a:cubicBezTo>
                  <a:pt x="2073" y="973"/>
                  <a:pt x="2074" y="976"/>
                  <a:pt x="2074" y="978"/>
                </a:cubicBezTo>
                <a:cubicBezTo>
                  <a:pt x="2074" y="980"/>
                  <a:pt x="2073" y="982"/>
                  <a:pt x="2073" y="985"/>
                </a:cubicBezTo>
                <a:cubicBezTo>
                  <a:pt x="2072" y="987"/>
                  <a:pt x="2072" y="989"/>
                  <a:pt x="2073" y="991"/>
                </a:cubicBezTo>
                <a:cubicBezTo>
                  <a:pt x="2074" y="994"/>
                  <a:pt x="2074" y="996"/>
                  <a:pt x="2075" y="999"/>
                </a:cubicBezTo>
                <a:cubicBezTo>
                  <a:pt x="2075" y="1001"/>
                  <a:pt x="2074" y="1004"/>
                  <a:pt x="2073" y="1006"/>
                </a:cubicBezTo>
                <a:cubicBezTo>
                  <a:pt x="2072" y="1007"/>
                  <a:pt x="2072" y="1009"/>
                  <a:pt x="2072" y="1011"/>
                </a:cubicBezTo>
                <a:cubicBezTo>
                  <a:pt x="2071" y="1013"/>
                  <a:pt x="2070" y="1015"/>
                  <a:pt x="2070" y="1017"/>
                </a:cubicBezTo>
                <a:cubicBezTo>
                  <a:pt x="2069" y="1020"/>
                  <a:pt x="2068" y="1022"/>
                  <a:pt x="2068" y="1024"/>
                </a:cubicBezTo>
                <a:cubicBezTo>
                  <a:pt x="2068" y="1027"/>
                  <a:pt x="2066" y="1028"/>
                  <a:pt x="2067" y="1031"/>
                </a:cubicBezTo>
                <a:cubicBezTo>
                  <a:pt x="2067" y="1032"/>
                  <a:pt x="2068" y="1033"/>
                  <a:pt x="2067" y="1034"/>
                </a:cubicBezTo>
                <a:cubicBezTo>
                  <a:pt x="2067" y="1038"/>
                  <a:pt x="2065" y="1040"/>
                  <a:pt x="2064" y="1043"/>
                </a:cubicBezTo>
                <a:cubicBezTo>
                  <a:pt x="2062" y="1046"/>
                  <a:pt x="2060" y="1049"/>
                  <a:pt x="2059" y="1052"/>
                </a:cubicBezTo>
                <a:cubicBezTo>
                  <a:pt x="2059" y="1054"/>
                  <a:pt x="2058" y="1057"/>
                  <a:pt x="2057" y="1059"/>
                </a:cubicBezTo>
                <a:cubicBezTo>
                  <a:pt x="2055" y="1064"/>
                  <a:pt x="2054" y="1068"/>
                  <a:pt x="2051" y="1073"/>
                </a:cubicBezTo>
                <a:cubicBezTo>
                  <a:pt x="2050" y="1074"/>
                  <a:pt x="2050" y="1075"/>
                  <a:pt x="2049" y="1076"/>
                </a:cubicBezTo>
                <a:cubicBezTo>
                  <a:pt x="2047" y="1077"/>
                  <a:pt x="2046" y="1078"/>
                  <a:pt x="2044" y="1079"/>
                </a:cubicBezTo>
                <a:cubicBezTo>
                  <a:pt x="2043" y="1080"/>
                  <a:pt x="2042" y="1080"/>
                  <a:pt x="2041" y="1081"/>
                </a:cubicBezTo>
                <a:cubicBezTo>
                  <a:pt x="2040" y="1081"/>
                  <a:pt x="2039" y="1082"/>
                  <a:pt x="2038" y="1082"/>
                </a:cubicBezTo>
                <a:cubicBezTo>
                  <a:pt x="2037" y="1082"/>
                  <a:pt x="2035" y="1083"/>
                  <a:pt x="2033" y="1083"/>
                </a:cubicBezTo>
                <a:cubicBezTo>
                  <a:pt x="2032" y="1084"/>
                  <a:pt x="2031" y="1084"/>
                  <a:pt x="2030" y="1084"/>
                </a:cubicBezTo>
                <a:cubicBezTo>
                  <a:pt x="2027" y="1084"/>
                  <a:pt x="2026" y="1084"/>
                  <a:pt x="2024" y="1083"/>
                </a:cubicBezTo>
                <a:cubicBezTo>
                  <a:pt x="2022" y="1082"/>
                  <a:pt x="2020" y="1081"/>
                  <a:pt x="2019" y="1079"/>
                </a:cubicBezTo>
                <a:cubicBezTo>
                  <a:pt x="2017" y="1078"/>
                  <a:pt x="2015" y="1076"/>
                  <a:pt x="2013" y="1074"/>
                </a:cubicBezTo>
                <a:cubicBezTo>
                  <a:pt x="2010" y="1072"/>
                  <a:pt x="2007" y="1069"/>
                  <a:pt x="2003" y="1067"/>
                </a:cubicBezTo>
                <a:cubicBezTo>
                  <a:pt x="2003" y="1067"/>
                  <a:pt x="2002" y="1066"/>
                  <a:pt x="2001" y="1066"/>
                </a:cubicBezTo>
                <a:cubicBezTo>
                  <a:pt x="2000" y="1065"/>
                  <a:pt x="2000" y="1064"/>
                  <a:pt x="1999" y="1063"/>
                </a:cubicBezTo>
                <a:cubicBezTo>
                  <a:pt x="1998" y="1061"/>
                  <a:pt x="1996" y="1060"/>
                  <a:pt x="1995" y="1058"/>
                </a:cubicBezTo>
                <a:cubicBezTo>
                  <a:pt x="1992" y="1056"/>
                  <a:pt x="1987" y="1054"/>
                  <a:pt x="1984" y="1053"/>
                </a:cubicBezTo>
                <a:cubicBezTo>
                  <a:pt x="1979" y="1052"/>
                  <a:pt x="1975" y="1051"/>
                  <a:pt x="1971" y="1050"/>
                </a:cubicBezTo>
                <a:cubicBezTo>
                  <a:pt x="1968" y="1049"/>
                  <a:pt x="1966" y="1048"/>
                  <a:pt x="1964" y="1047"/>
                </a:cubicBezTo>
                <a:cubicBezTo>
                  <a:pt x="1962" y="1046"/>
                  <a:pt x="1961" y="1044"/>
                  <a:pt x="1959" y="1043"/>
                </a:cubicBezTo>
                <a:cubicBezTo>
                  <a:pt x="1957" y="1042"/>
                  <a:pt x="1955" y="1041"/>
                  <a:pt x="1953" y="1040"/>
                </a:cubicBezTo>
                <a:cubicBezTo>
                  <a:pt x="1950" y="1039"/>
                  <a:pt x="1949" y="1037"/>
                  <a:pt x="1947" y="1036"/>
                </a:cubicBezTo>
                <a:cubicBezTo>
                  <a:pt x="1945" y="1035"/>
                  <a:pt x="1943" y="1035"/>
                  <a:pt x="1942" y="1034"/>
                </a:cubicBezTo>
                <a:cubicBezTo>
                  <a:pt x="1940" y="1033"/>
                  <a:pt x="1939" y="1032"/>
                  <a:pt x="1938" y="1030"/>
                </a:cubicBezTo>
                <a:cubicBezTo>
                  <a:pt x="1936" y="1029"/>
                  <a:pt x="1934" y="1028"/>
                  <a:pt x="1933" y="1027"/>
                </a:cubicBezTo>
                <a:cubicBezTo>
                  <a:pt x="1930" y="1027"/>
                  <a:pt x="1928" y="1028"/>
                  <a:pt x="1926" y="1027"/>
                </a:cubicBezTo>
                <a:cubicBezTo>
                  <a:pt x="1924" y="1027"/>
                  <a:pt x="1924" y="1025"/>
                  <a:pt x="1922" y="1024"/>
                </a:cubicBezTo>
                <a:cubicBezTo>
                  <a:pt x="1920" y="1024"/>
                  <a:pt x="1919" y="1024"/>
                  <a:pt x="1918" y="1023"/>
                </a:cubicBezTo>
                <a:cubicBezTo>
                  <a:pt x="1918" y="1022"/>
                  <a:pt x="1917" y="1021"/>
                  <a:pt x="1917" y="1020"/>
                </a:cubicBezTo>
                <a:cubicBezTo>
                  <a:pt x="1916" y="1018"/>
                  <a:pt x="1914" y="1018"/>
                  <a:pt x="1912" y="1016"/>
                </a:cubicBezTo>
                <a:cubicBezTo>
                  <a:pt x="1911" y="1015"/>
                  <a:pt x="1909" y="1014"/>
                  <a:pt x="1907" y="1012"/>
                </a:cubicBezTo>
                <a:cubicBezTo>
                  <a:pt x="1905" y="1011"/>
                  <a:pt x="1905" y="1010"/>
                  <a:pt x="1903" y="1008"/>
                </a:cubicBezTo>
                <a:cubicBezTo>
                  <a:pt x="1902" y="1007"/>
                  <a:pt x="1900" y="1006"/>
                  <a:pt x="1898" y="1005"/>
                </a:cubicBezTo>
                <a:cubicBezTo>
                  <a:pt x="1897" y="1005"/>
                  <a:pt x="1896" y="1004"/>
                  <a:pt x="1895" y="1004"/>
                </a:cubicBezTo>
                <a:cubicBezTo>
                  <a:pt x="1895" y="1003"/>
                  <a:pt x="1894" y="1002"/>
                  <a:pt x="1893" y="1001"/>
                </a:cubicBezTo>
                <a:cubicBezTo>
                  <a:pt x="1892" y="1000"/>
                  <a:pt x="1890" y="1000"/>
                  <a:pt x="1888" y="998"/>
                </a:cubicBezTo>
                <a:cubicBezTo>
                  <a:pt x="1887" y="996"/>
                  <a:pt x="1888" y="994"/>
                  <a:pt x="1888" y="991"/>
                </a:cubicBezTo>
                <a:cubicBezTo>
                  <a:pt x="1888" y="989"/>
                  <a:pt x="1889" y="987"/>
                  <a:pt x="1890" y="986"/>
                </a:cubicBezTo>
                <a:cubicBezTo>
                  <a:pt x="1892" y="984"/>
                  <a:pt x="1894" y="983"/>
                  <a:pt x="1895" y="981"/>
                </a:cubicBezTo>
                <a:cubicBezTo>
                  <a:pt x="1896" y="979"/>
                  <a:pt x="1897" y="977"/>
                  <a:pt x="1899" y="975"/>
                </a:cubicBezTo>
                <a:cubicBezTo>
                  <a:pt x="1900" y="974"/>
                  <a:pt x="1900" y="972"/>
                  <a:pt x="1901" y="970"/>
                </a:cubicBezTo>
                <a:cubicBezTo>
                  <a:pt x="1901" y="970"/>
                  <a:pt x="1901" y="969"/>
                  <a:pt x="1901" y="968"/>
                </a:cubicBezTo>
                <a:cubicBezTo>
                  <a:pt x="1901" y="968"/>
                  <a:pt x="1901" y="967"/>
                  <a:pt x="1901" y="966"/>
                </a:cubicBezTo>
                <a:cubicBezTo>
                  <a:pt x="1902" y="965"/>
                  <a:pt x="1903" y="964"/>
                  <a:pt x="1904" y="963"/>
                </a:cubicBezTo>
                <a:cubicBezTo>
                  <a:pt x="1905" y="962"/>
                  <a:pt x="1906" y="959"/>
                  <a:pt x="1906" y="958"/>
                </a:cubicBezTo>
                <a:cubicBezTo>
                  <a:pt x="1905" y="956"/>
                  <a:pt x="1905" y="958"/>
                  <a:pt x="1905" y="959"/>
                </a:cubicBezTo>
                <a:cubicBezTo>
                  <a:pt x="1904" y="959"/>
                  <a:pt x="1904" y="961"/>
                  <a:pt x="1903" y="961"/>
                </a:cubicBezTo>
                <a:cubicBezTo>
                  <a:pt x="1901" y="962"/>
                  <a:pt x="1901" y="960"/>
                  <a:pt x="1901" y="959"/>
                </a:cubicBezTo>
                <a:cubicBezTo>
                  <a:pt x="1901" y="958"/>
                  <a:pt x="1900" y="958"/>
                  <a:pt x="1900" y="957"/>
                </a:cubicBezTo>
                <a:cubicBezTo>
                  <a:pt x="1899" y="955"/>
                  <a:pt x="1900" y="953"/>
                  <a:pt x="1900" y="951"/>
                </a:cubicBezTo>
                <a:cubicBezTo>
                  <a:pt x="1900" y="950"/>
                  <a:pt x="1901" y="948"/>
                  <a:pt x="1901" y="948"/>
                </a:cubicBezTo>
                <a:cubicBezTo>
                  <a:pt x="1902" y="947"/>
                  <a:pt x="1904" y="947"/>
                  <a:pt x="1905" y="947"/>
                </a:cubicBezTo>
                <a:cubicBezTo>
                  <a:pt x="1906" y="947"/>
                  <a:pt x="1906" y="947"/>
                  <a:pt x="1907" y="946"/>
                </a:cubicBezTo>
                <a:cubicBezTo>
                  <a:pt x="1909" y="945"/>
                  <a:pt x="1909" y="946"/>
                  <a:pt x="1910" y="946"/>
                </a:cubicBezTo>
                <a:cubicBezTo>
                  <a:pt x="1911" y="945"/>
                  <a:pt x="1911" y="944"/>
                  <a:pt x="1912" y="944"/>
                </a:cubicBezTo>
                <a:cubicBezTo>
                  <a:pt x="1913" y="943"/>
                  <a:pt x="1915" y="943"/>
                  <a:pt x="1915" y="943"/>
                </a:cubicBezTo>
                <a:cubicBezTo>
                  <a:pt x="1916" y="944"/>
                  <a:pt x="1915" y="945"/>
                  <a:pt x="1914" y="946"/>
                </a:cubicBezTo>
                <a:cubicBezTo>
                  <a:pt x="1914" y="946"/>
                  <a:pt x="1914" y="948"/>
                  <a:pt x="1915" y="949"/>
                </a:cubicBezTo>
                <a:cubicBezTo>
                  <a:pt x="1916" y="949"/>
                  <a:pt x="1916" y="947"/>
                  <a:pt x="1916" y="946"/>
                </a:cubicBezTo>
                <a:cubicBezTo>
                  <a:pt x="1917" y="945"/>
                  <a:pt x="1918" y="945"/>
                  <a:pt x="1918" y="944"/>
                </a:cubicBezTo>
                <a:cubicBezTo>
                  <a:pt x="1918" y="943"/>
                  <a:pt x="1918" y="942"/>
                  <a:pt x="1918" y="941"/>
                </a:cubicBezTo>
                <a:cubicBezTo>
                  <a:pt x="1919" y="940"/>
                  <a:pt x="1919" y="939"/>
                  <a:pt x="1919" y="938"/>
                </a:cubicBezTo>
                <a:cubicBezTo>
                  <a:pt x="1919" y="934"/>
                  <a:pt x="1921" y="939"/>
                  <a:pt x="1922" y="939"/>
                </a:cubicBezTo>
                <a:cubicBezTo>
                  <a:pt x="1924" y="939"/>
                  <a:pt x="1923" y="938"/>
                  <a:pt x="1922" y="937"/>
                </a:cubicBezTo>
                <a:cubicBezTo>
                  <a:pt x="1922" y="937"/>
                  <a:pt x="1922" y="937"/>
                  <a:pt x="1922" y="936"/>
                </a:cubicBezTo>
                <a:cubicBezTo>
                  <a:pt x="1922" y="936"/>
                  <a:pt x="1922" y="935"/>
                  <a:pt x="1921" y="935"/>
                </a:cubicBezTo>
                <a:cubicBezTo>
                  <a:pt x="1920" y="933"/>
                  <a:pt x="1918" y="935"/>
                  <a:pt x="1919" y="932"/>
                </a:cubicBezTo>
                <a:cubicBezTo>
                  <a:pt x="1920" y="932"/>
                  <a:pt x="1920" y="931"/>
                  <a:pt x="1921" y="932"/>
                </a:cubicBezTo>
                <a:cubicBezTo>
                  <a:pt x="1921" y="932"/>
                  <a:pt x="1922" y="933"/>
                  <a:pt x="1922" y="933"/>
                </a:cubicBezTo>
                <a:cubicBezTo>
                  <a:pt x="1924" y="932"/>
                  <a:pt x="1923" y="930"/>
                  <a:pt x="1923" y="929"/>
                </a:cubicBezTo>
                <a:cubicBezTo>
                  <a:pt x="1923" y="927"/>
                  <a:pt x="1924" y="927"/>
                  <a:pt x="1925" y="926"/>
                </a:cubicBezTo>
                <a:cubicBezTo>
                  <a:pt x="1926" y="925"/>
                  <a:pt x="1925" y="924"/>
                  <a:pt x="1926" y="923"/>
                </a:cubicBezTo>
                <a:cubicBezTo>
                  <a:pt x="1927" y="923"/>
                  <a:pt x="1928" y="923"/>
                  <a:pt x="1929" y="923"/>
                </a:cubicBezTo>
                <a:cubicBezTo>
                  <a:pt x="1930" y="922"/>
                  <a:pt x="1929" y="921"/>
                  <a:pt x="1930" y="920"/>
                </a:cubicBezTo>
                <a:cubicBezTo>
                  <a:pt x="1930" y="920"/>
                  <a:pt x="1931" y="920"/>
                  <a:pt x="1932" y="919"/>
                </a:cubicBezTo>
                <a:cubicBezTo>
                  <a:pt x="1932" y="919"/>
                  <a:pt x="1933" y="918"/>
                  <a:pt x="1933" y="918"/>
                </a:cubicBezTo>
                <a:cubicBezTo>
                  <a:pt x="1933" y="918"/>
                  <a:pt x="1933" y="918"/>
                  <a:pt x="1933" y="917"/>
                </a:cubicBezTo>
                <a:cubicBezTo>
                  <a:pt x="1933" y="916"/>
                  <a:pt x="1932" y="916"/>
                  <a:pt x="1931" y="916"/>
                </a:cubicBezTo>
                <a:cubicBezTo>
                  <a:pt x="1930" y="915"/>
                  <a:pt x="1930" y="914"/>
                  <a:pt x="1930" y="913"/>
                </a:cubicBezTo>
                <a:cubicBezTo>
                  <a:pt x="1929" y="912"/>
                  <a:pt x="1928" y="913"/>
                  <a:pt x="1927" y="912"/>
                </a:cubicBezTo>
                <a:cubicBezTo>
                  <a:pt x="1927" y="913"/>
                  <a:pt x="1927" y="914"/>
                  <a:pt x="1926" y="915"/>
                </a:cubicBezTo>
                <a:cubicBezTo>
                  <a:pt x="1924" y="916"/>
                  <a:pt x="1924" y="915"/>
                  <a:pt x="1924" y="913"/>
                </a:cubicBezTo>
                <a:cubicBezTo>
                  <a:pt x="1923" y="912"/>
                  <a:pt x="1921" y="911"/>
                  <a:pt x="1920" y="909"/>
                </a:cubicBezTo>
                <a:cubicBezTo>
                  <a:pt x="1920" y="908"/>
                  <a:pt x="1920" y="907"/>
                  <a:pt x="1921" y="906"/>
                </a:cubicBezTo>
                <a:cubicBezTo>
                  <a:pt x="1921" y="905"/>
                  <a:pt x="1923" y="905"/>
                  <a:pt x="1922" y="903"/>
                </a:cubicBezTo>
                <a:cubicBezTo>
                  <a:pt x="1922" y="901"/>
                  <a:pt x="1921" y="903"/>
                  <a:pt x="1920" y="904"/>
                </a:cubicBezTo>
                <a:cubicBezTo>
                  <a:pt x="1919" y="905"/>
                  <a:pt x="1919" y="905"/>
                  <a:pt x="1918" y="905"/>
                </a:cubicBezTo>
                <a:cubicBezTo>
                  <a:pt x="1917" y="906"/>
                  <a:pt x="1916" y="907"/>
                  <a:pt x="1915" y="907"/>
                </a:cubicBezTo>
                <a:cubicBezTo>
                  <a:pt x="1914" y="908"/>
                  <a:pt x="1915" y="908"/>
                  <a:pt x="1914" y="907"/>
                </a:cubicBezTo>
                <a:cubicBezTo>
                  <a:pt x="1913" y="907"/>
                  <a:pt x="1913" y="906"/>
                  <a:pt x="1912" y="907"/>
                </a:cubicBezTo>
                <a:cubicBezTo>
                  <a:pt x="1912" y="907"/>
                  <a:pt x="1911" y="909"/>
                  <a:pt x="1910" y="909"/>
                </a:cubicBezTo>
                <a:cubicBezTo>
                  <a:pt x="1910" y="910"/>
                  <a:pt x="1909" y="912"/>
                  <a:pt x="1910" y="913"/>
                </a:cubicBezTo>
                <a:cubicBezTo>
                  <a:pt x="1911" y="914"/>
                  <a:pt x="1912" y="912"/>
                  <a:pt x="1913" y="913"/>
                </a:cubicBezTo>
                <a:cubicBezTo>
                  <a:pt x="1914" y="914"/>
                  <a:pt x="1914" y="916"/>
                  <a:pt x="1914" y="917"/>
                </a:cubicBezTo>
                <a:cubicBezTo>
                  <a:pt x="1913" y="918"/>
                  <a:pt x="1913" y="919"/>
                  <a:pt x="1912" y="920"/>
                </a:cubicBezTo>
                <a:cubicBezTo>
                  <a:pt x="1910" y="921"/>
                  <a:pt x="1908" y="920"/>
                  <a:pt x="1907" y="919"/>
                </a:cubicBezTo>
                <a:cubicBezTo>
                  <a:pt x="1907" y="918"/>
                  <a:pt x="1907" y="918"/>
                  <a:pt x="1907" y="917"/>
                </a:cubicBezTo>
                <a:cubicBezTo>
                  <a:pt x="1907" y="917"/>
                  <a:pt x="1906" y="917"/>
                  <a:pt x="1905" y="916"/>
                </a:cubicBezTo>
                <a:cubicBezTo>
                  <a:pt x="1905" y="916"/>
                  <a:pt x="1905" y="915"/>
                  <a:pt x="1905" y="915"/>
                </a:cubicBezTo>
                <a:cubicBezTo>
                  <a:pt x="1905" y="914"/>
                  <a:pt x="1905" y="914"/>
                  <a:pt x="1904" y="913"/>
                </a:cubicBezTo>
                <a:cubicBezTo>
                  <a:pt x="1904" y="912"/>
                  <a:pt x="1904" y="912"/>
                  <a:pt x="1905" y="910"/>
                </a:cubicBezTo>
                <a:cubicBezTo>
                  <a:pt x="1905" y="909"/>
                  <a:pt x="1905" y="909"/>
                  <a:pt x="1904" y="910"/>
                </a:cubicBezTo>
                <a:cubicBezTo>
                  <a:pt x="1902" y="910"/>
                  <a:pt x="1902" y="911"/>
                  <a:pt x="1901" y="912"/>
                </a:cubicBezTo>
                <a:cubicBezTo>
                  <a:pt x="1899" y="912"/>
                  <a:pt x="1897" y="916"/>
                  <a:pt x="1895" y="915"/>
                </a:cubicBezTo>
                <a:cubicBezTo>
                  <a:pt x="1894" y="914"/>
                  <a:pt x="1895" y="912"/>
                  <a:pt x="1895" y="911"/>
                </a:cubicBezTo>
                <a:cubicBezTo>
                  <a:pt x="1896" y="911"/>
                  <a:pt x="1896" y="911"/>
                  <a:pt x="1897" y="910"/>
                </a:cubicBezTo>
                <a:cubicBezTo>
                  <a:pt x="1897" y="910"/>
                  <a:pt x="1897" y="909"/>
                  <a:pt x="1897" y="909"/>
                </a:cubicBezTo>
                <a:cubicBezTo>
                  <a:pt x="1898" y="908"/>
                  <a:pt x="1900" y="908"/>
                  <a:pt x="1901" y="907"/>
                </a:cubicBezTo>
                <a:cubicBezTo>
                  <a:pt x="1902" y="905"/>
                  <a:pt x="1900" y="905"/>
                  <a:pt x="1899" y="905"/>
                </a:cubicBezTo>
                <a:cubicBezTo>
                  <a:pt x="1898" y="903"/>
                  <a:pt x="1902" y="903"/>
                  <a:pt x="1902" y="901"/>
                </a:cubicBezTo>
                <a:cubicBezTo>
                  <a:pt x="1900" y="900"/>
                  <a:pt x="1899" y="902"/>
                  <a:pt x="1898" y="903"/>
                </a:cubicBezTo>
                <a:cubicBezTo>
                  <a:pt x="1897" y="904"/>
                  <a:pt x="1897" y="904"/>
                  <a:pt x="1895" y="904"/>
                </a:cubicBezTo>
                <a:cubicBezTo>
                  <a:pt x="1893" y="905"/>
                  <a:pt x="1892" y="907"/>
                  <a:pt x="1892" y="908"/>
                </a:cubicBezTo>
                <a:cubicBezTo>
                  <a:pt x="1891" y="909"/>
                  <a:pt x="1891" y="910"/>
                  <a:pt x="1890" y="911"/>
                </a:cubicBezTo>
                <a:cubicBezTo>
                  <a:pt x="1889" y="912"/>
                  <a:pt x="1888" y="912"/>
                  <a:pt x="1887" y="911"/>
                </a:cubicBezTo>
                <a:cubicBezTo>
                  <a:pt x="1885" y="911"/>
                  <a:pt x="1885" y="911"/>
                  <a:pt x="1883" y="912"/>
                </a:cubicBezTo>
                <a:cubicBezTo>
                  <a:pt x="1883" y="912"/>
                  <a:pt x="1881" y="912"/>
                  <a:pt x="1881" y="913"/>
                </a:cubicBezTo>
                <a:cubicBezTo>
                  <a:pt x="1881" y="914"/>
                  <a:pt x="1883" y="915"/>
                  <a:pt x="1882" y="916"/>
                </a:cubicBezTo>
                <a:cubicBezTo>
                  <a:pt x="1881" y="916"/>
                  <a:pt x="1877" y="913"/>
                  <a:pt x="1877" y="913"/>
                </a:cubicBezTo>
                <a:cubicBezTo>
                  <a:pt x="1876" y="912"/>
                  <a:pt x="1875" y="912"/>
                  <a:pt x="1874" y="911"/>
                </a:cubicBezTo>
                <a:cubicBezTo>
                  <a:pt x="1873" y="911"/>
                  <a:pt x="1872" y="911"/>
                  <a:pt x="1871" y="911"/>
                </a:cubicBezTo>
                <a:cubicBezTo>
                  <a:pt x="1870" y="910"/>
                  <a:pt x="1870" y="909"/>
                  <a:pt x="1869" y="909"/>
                </a:cubicBezTo>
                <a:cubicBezTo>
                  <a:pt x="1869" y="908"/>
                  <a:pt x="1868" y="907"/>
                  <a:pt x="1867" y="907"/>
                </a:cubicBezTo>
                <a:cubicBezTo>
                  <a:pt x="1865" y="906"/>
                  <a:pt x="1863" y="906"/>
                  <a:pt x="1862" y="907"/>
                </a:cubicBezTo>
                <a:cubicBezTo>
                  <a:pt x="1859" y="909"/>
                  <a:pt x="1858" y="909"/>
                  <a:pt x="1856" y="909"/>
                </a:cubicBezTo>
                <a:cubicBezTo>
                  <a:pt x="1854" y="909"/>
                  <a:pt x="1852" y="909"/>
                  <a:pt x="1851" y="909"/>
                </a:cubicBezTo>
                <a:cubicBezTo>
                  <a:pt x="1848" y="908"/>
                  <a:pt x="1849" y="907"/>
                  <a:pt x="1849" y="905"/>
                </a:cubicBezTo>
                <a:cubicBezTo>
                  <a:pt x="1848" y="904"/>
                  <a:pt x="1848" y="904"/>
                  <a:pt x="1847" y="903"/>
                </a:cubicBezTo>
                <a:cubicBezTo>
                  <a:pt x="1846" y="903"/>
                  <a:pt x="1845" y="902"/>
                  <a:pt x="1844" y="902"/>
                </a:cubicBezTo>
                <a:cubicBezTo>
                  <a:pt x="1843" y="901"/>
                  <a:pt x="1843" y="901"/>
                  <a:pt x="1842" y="901"/>
                </a:cubicBezTo>
                <a:cubicBezTo>
                  <a:pt x="1841" y="900"/>
                  <a:pt x="1840" y="900"/>
                  <a:pt x="1839" y="899"/>
                </a:cubicBezTo>
                <a:cubicBezTo>
                  <a:pt x="1838" y="899"/>
                  <a:pt x="1837" y="899"/>
                  <a:pt x="1836" y="900"/>
                </a:cubicBezTo>
                <a:cubicBezTo>
                  <a:pt x="1835" y="900"/>
                  <a:pt x="1834" y="900"/>
                  <a:pt x="1833" y="901"/>
                </a:cubicBezTo>
                <a:cubicBezTo>
                  <a:pt x="1833" y="901"/>
                  <a:pt x="1832" y="902"/>
                  <a:pt x="1831" y="902"/>
                </a:cubicBezTo>
                <a:cubicBezTo>
                  <a:pt x="1829" y="902"/>
                  <a:pt x="1830" y="901"/>
                  <a:pt x="1829" y="900"/>
                </a:cubicBezTo>
                <a:cubicBezTo>
                  <a:pt x="1829" y="899"/>
                  <a:pt x="1828" y="898"/>
                  <a:pt x="1827" y="898"/>
                </a:cubicBezTo>
                <a:cubicBezTo>
                  <a:pt x="1825" y="898"/>
                  <a:pt x="1825" y="898"/>
                  <a:pt x="1823" y="897"/>
                </a:cubicBezTo>
                <a:cubicBezTo>
                  <a:pt x="1823" y="896"/>
                  <a:pt x="1822" y="895"/>
                  <a:pt x="1821" y="895"/>
                </a:cubicBezTo>
                <a:cubicBezTo>
                  <a:pt x="1819" y="894"/>
                  <a:pt x="1817" y="895"/>
                  <a:pt x="1816" y="892"/>
                </a:cubicBezTo>
                <a:cubicBezTo>
                  <a:pt x="1814" y="891"/>
                  <a:pt x="1814" y="888"/>
                  <a:pt x="1812" y="887"/>
                </a:cubicBezTo>
                <a:cubicBezTo>
                  <a:pt x="1810" y="886"/>
                  <a:pt x="1809" y="889"/>
                  <a:pt x="1808" y="890"/>
                </a:cubicBezTo>
                <a:cubicBezTo>
                  <a:pt x="1806" y="891"/>
                  <a:pt x="1805" y="891"/>
                  <a:pt x="1803" y="890"/>
                </a:cubicBezTo>
                <a:cubicBezTo>
                  <a:pt x="1801" y="888"/>
                  <a:pt x="1801" y="887"/>
                  <a:pt x="1801" y="884"/>
                </a:cubicBezTo>
                <a:cubicBezTo>
                  <a:pt x="1801" y="883"/>
                  <a:pt x="1802" y="882"/>
                  <a:pt x="1802" y="881"/>
                </a:cubicBezTo>
                <a:cubicBezTo>
                  <a:pt x="1802" y="880"/>
                  <a:pt x="1801" y="879"/>
                  <a:pt x="1801" y="878"/>
                </a:cubicBezTo>
                <a:cubicBezTo>
                  <a:pt x="1801" y="877"/>
                  <a:pt x="1801" y="875"/>
                  <a:pt x="1799" y="875"/>
                </a:cubicBezTo>
                <a:cubicBezTo>
                  <a:pt x="1798" y="875"/>
                  <a:pt x="1797" y="878"/>
                  <a:pt x="1797" y="879"/>
                </a:cubicBezTo>
                <a:cubicBezTo>
                  <a:pt x="1797" y="880"/>
                  <a:pt x="1799" y="880"/>
                  <a:pt x="1799" y="881"/>
                </a:cubicBezTo>
                <a:cubicBezTo>
                  <a:pt x="1800" y="882"/>
                  <a:pt x="1799" y="883"/>
                  <a:pt x="1799" y="884"/>
                </a:cubicBezTo>
                <a:cubicBezTo>
                  <a:pt x="1799" y="885"/>
                  <a:pt x="1800" y="886"/>
                  <a:pt x="1800" y="886"/>
                </a:cubicBezTo>
                <a:cubicBezTo>
                  <a:pt x="1799" y="888"/>
                  <a:pt x="1796" y="883"/>
                  <a:pt x="1796" y="883"/>
                </a:cubicBezTo>
                <a:cubicBezTo>
                  <a:pt x="1795" y="882"/>
                  <a:pt x="1795" y="882"/>
                  <a:pt x="1794" y="882"/>
                </a:cubicBezTo>
                <a:cubicBezTo>
                  <a:pt x="1794" y="882"/>
                  <a:pt x="1794" y="882"/>
                  <a:pt x="1793" y="881"/>
                </a:cubicBezTo>
                <a:cubicBezTo>
                  <a:pt x="1793" y="881"/>
                  <a:pt x="1793" y="880"/>
                  <a:pt x="1792" y="880"/>
                </a:cubicBezTo>
                <a:cubicBezTo>
                  <a:pt x="1791" y="881"/>
                  <a:pt x="1792" y="881"/>
                  <a:pt x="1792" y="882"/>
                </a:cubicBezTo>
                <a:cubicBezTo>
                  <a:pt x="1791" y="883"/>
                  <a:pt x="1791" y="882"/>
                  <a:pt x="1790" y="881"/>
                </a:cubicBezTo>
                <a:cubicBezTo>
                  <a:pt x="1789" y="880"/>
                  <a:pt x="1788" y="882"/>
                  <a:pt x="1788" y="883"/>
                </a:cubicBezTo>
                <a:cubicBezTo>
                  <a:pt x="1788" y="883"/>
                  <a:pt x="1789" y="883"/>
                  <a:pt x="1789" y="884"/>
                </a:cubicBezTo>
                <a:cubicBezTo>
                  <a:pt x="1789" y="884"/>
                  <a:pt x="1789" y="885"/>
                  <a:pt x="1789" y="886"/>
                </a:cubicBezTo>
                <a:cubicBezTo>
                  <a:pt x="1789" y="887"/>
                  <a:pt x="1789" y="888"/>
                  <a:pt x="1788" y="888"/>
                </a:cubicBezTo>
                <a:cubicBezTo>
                  <a:pt x="1786" y="889"/>
                  <a:pt x="1787" y="887"/>
                  <a:pt x="1787" y="886"/>
                </a:cubicBezTo>
                <a:cubicBezTo>
                  <a:pt x="1787" y="884"/>
                  <a:pt x="1787" y="885"/>
                  <a:pt x="1786" y="884"/>
                </a:cubicBezTo>
                <a:cubicBezTo>
                  <a:pt x="1785" y="883"/>
                  <a:pt x="1785" y="882"/>
                  <a:pt x="1784" y="882"/>
                </a:cubicBezTo>
                <a:cubicBezTo>
                  <a:pt x="1783" y="881"/>
                  <a:pt x="1778" y="880"/>
                  <a:pt x="1777" y="881"/>
                </a:cubicBezTo>
                <a:cubicBezTo>
                  <a:pt x="1775" y="882"/>
                  <a:pt x="1780" y="884"/>
                  <a:pt x="1780" y="885"/>
                </a:cubicBezTo>
                <a:cubicBezTo>
                  <a:pt x="1781" y="886"/>
                  <a:pt x="1781" y="887"/>
                  <a:pt x="1782" y="888"/>
                </a:cubicBezTo>
                <a:cubicBezTo>
                  <a:pt x="1782" y="889"/>
                  <a:pt x="1783" y="889"/>
                  <a:pt x="1784" y="890"/>
                </a:cubicBezTo>
                <a:cubicBezTo>
                  <a:pt x="1785" y="891"/>
                  <a:pt x="1785" y="892"/>
                  <a:pt x="1785" y="892"/>
                </a:cubicBezTo>
                <a:cubicBezTo>
                  <a:pt x="1786" y="893"/>
                  <a:pt x="1788" y="893"/>
                  <a:pt x="1789" y="892"/>
                </a:cubicBezTo>
                <a:cubicBezTo>
                  <a:pt x="1790" y="891"/>
                  <a:pt x="1791" y="888"/>
                  <a:pt x="1794" y="889"/>
                </a:cubicBezTo>
                <a:cubicBezTo>
                  <a:pt x="1795" y="890"/>
                  <a:pt x="1795" y="891"/>
                  <a:pt x="1796" y="891"/>
                </a:cubicBezTo>
                <a:cubicBezTo>
                  <a:pt x="1797" y="892"/>
                  <a:pt x="1798" y="892"/>
                  <a:pt x="1799" y="892"/>
                </a:cubicBezTo>
                <a:cubicBezTo>
                  <a:pt x="1800" y="893"/>
                  <a:pt x="1800" y="894"/>
                  <a:pt x="1801" y="895"/>
                </a:cubicBezTo>
                <a:cubicBezTo>
                  <a:pt x="1801" y="896"/>
                  <a:pt x="1801" y="896"/>
                  <a:pt x="1800" y="897"/>
                </a:cubicBezTo>
                <a:cubicBezTo>
                  <a:pt x="1799" y="898"/>
                  <a:pt x="1799" y="898"/>
                  <a:pt x="1800" y="899"/>
                </a:cubicBezTo>
                <a:cubicBezTo>
                  <a:pt x="1801" y="899"/>
                  <a:pt x="1801" y="899"/>
                  <a:pt x="1802" y="899"/>
                </a:cubicBezTo>
                <a:cubicBezTo>
                  <a:pt x="1804" y="900"/>
                  <a:pt x="1803" y="902"/>
                  <a:pt x="1803" y="903"/>
                </a:cubicBezTo>
                <a:cubicBezTo>
                  <a:pt x="1802" y="905"/>
                  <a:pt x="1802" y="907"/>
                  <a:pt x="1802" y="908"/>
                </a:cubicBezTo>
                <a:cubicBezTo>
                  <a:pt x="1802" y="910"/>
                  <a:pt x="1804" y="911"/>
                  <a:pt x="1803" y="912"/>
                </a:cubicBezTo>
                <a:cubicBezTo>
                  <a:pt x="1802" y="913"/>
                  <a:pt x="1801" y="913"/>
                  <a:pt x="1800" y="913"/>
                </a:cubicBezTo>
                <a:cubicBezTo>
                  <a:pt x="1799" y="914"/>
                  <a:pt x="1798" y="915"/>
                  <a:pt x="1797" y="916"/>
                </a:cubicBezTo>
                <a:cubicBezTo>
                  <a:pt x="1797" y="916"/>
                  <a:pt x="1796" y="917"/>
                  <a:pt x="1796" y="916"/>
                </a:cubicBezTo>
                <a:cubicBezTo>
                  <a:pt x="1795" y="916"/>
                  <a:pt x="1795" y="915"/>
                  <a:pt x="1795" y="915"/>
                </a:cubicBezTo>
                <a:cubicBezTo>
                  <a:pt x="1795" y="914"/>
                  <a:pt x="1794" y="914"/>
                  <a:pt x="1793" y="914"/>
                </a:cubicBezTo>
                <a:cubicBezTo>
                  <a:pt x="1792" y="914"/>
                  <a:pt x="1792" y="914"/>
                  <a:pt x="1792" y="913"/>
                </a:cubicBezTo>
                <a:cubicBezTo>
                  <a:pt x="1791" y="913"/>
                  <a:pt x="1791" y="912"/>
                  <a:pt x="1790" y="912"/>
                </a:cubicBezTo>
                <a:cubicBezTo>
                  <a:pt x="1789" y="913"/>
                  <a:pt x="1789" y="914"/>
                  <a:pt x="1789" y="914"/>
                </a:cubicBezTo>
                <a:cubicBezTo>
                  <a:pt x="1788" y="915"/>
                  <a:pt x="1787" y="914"/>
                  <a:pt x="1787" y="915"/>
                </a:cubicBezTo>
                <a:cubicBezTo>
                  <a:pt x="1786" y="915"/>
                  <a:pt x="1786" y="915"/>
                  <a:pt x="1785" y="916"/>
                </a:cubicBezTo>
                <a:cubicBezTo>
                  <a:pt x="1784" y="916"/>
                  <a:pt x="1783" y="917"/>
                  <a:pt x="1782" y="917"/>
                </a:cubicBezTo>
                <a:cubicBezTo>
                  <a:pt x="1781" y="917"/>
                  <a:pt x="1780" y="916"/>
                  <a:pt x="1779" y="916"/>
                </a:cubicBezTo>
                <a:cubicBezTo>
                  <a:pt x="1777" y="916"/>
                  <a:pt x="1774" y="917"/>
                  <a:pt x="1772" y="917"/>
                </a:cubicBezTo>
                <a:cubicBezTo>
                  <a:pt x="1771" y="917"/>
                  <a:pt x="1770" y="916"/>
                  <a:pt x="1769" y="916"/>
                </a:cubicBezTo>
                <a:cubicBezTo>
                  <a:pt x="1768" y="915"/>
                  <a:pt x="1767" y="916"/>
                  <a:pt x="1766" y="915"/>
                </a:cubicBezTo>
                <a:cubicBezTo>
                  <a:pt x="1765" y="915"/>
                  <a:pt x="1765" y="914"/>
                  <a:pt x="1765" y="914"/>
                </a:cubicBezTo>
                <a:cubicBezTo>
                  <a:pt x="1764" y="913"/>
                  <a:pt x="1762" y="913"/>
                  <a:pt x="1762" y="912"/>
                </a:cubicBezTo>
                <a:cubicBezTo>
                  <a:pt x="1762" y="911"/>
                  <a:pt x="1762" y="910"/>
                  <a:pt x="1761" y="909"/>
                </a:cubicBezTo>
                <a:cubicBezTo>
                  <a:pt x="1760" y="908"/>
                  <a:pt x="1760" y="910"/>
                  <a:pt x="1760" y="910"/>
                </a:cubicBezTo>
                <a:cubicBezTo>
                  <a:pt x="1760" y="911"/>
                  <a:pt x="1760" y="913"/>
                  <a:pt x="1759" y="913"/>
                </a:cubicBezTo>
                <a:cubicBezTo>
                  <a:pt x="1758" y="914"/>
                  <a:pt x="1757" y="912"/>
                  <a:pt x="1756" y="912"/>
                </a:cubicBezTo>
                <a:cubicBezTo>
                  <a:pt x="1753" y="910"/>
                  <a:pt x="1753" y="914"/>
                  <a:pt x="1753" y="916"/>
                </a:cubicBezTo>
                <a:cubicBezTo>
                  <a:pt x="1754" y="919"/>
                  <a:pt x="1750" y="917"/>
                  <a:pt x="1749" y="919"/>
                </a:cubicBezTo>
                <a:cubicBezTo>
                  <a:pt x="1749" y="921"/>
                  <a:pt x="1749" y="921"/>
                  <a:pt x="1750" y="922"/>
                </a:cubicBezTo>
                <a:cubicBezTo>
                  <a:pt x="1751" y="923"/>
                  <a:pt x="1752" y="924"/>
                  <a:pt x="1751" y="925"/>
                </a:cubicBezTo>
                <a:cubicBezTo>
                  <a:pt x="1751" y="925"/>
                  <a:pt x="1749" y="925"/>
                  <a:pt x="1748" y="925"/>
                </a:cubicBezTo>
                <a:cubicBezTo>
                  <a:pt x="1747" y="924"/>
                  <a:pt x="1747" y="923"/>
                  <a:pt x="1746" y="922"/>
                </a:cubicBezTo>
                <a:cubicBezTo>
                  <a:pt x="1746" y="921"/>
                  <a:pt x="1744" y="920"/>
                  <a:pt x="1743" y="920"/>
                </a:cubicBezTo>
                <a:cubicBezTo>
                  <a:pt x="1741" y="918"/>
                  <a:pt x="1738" y="921"/>
                  <a:pt x="1739" y="923"/>
                </a:cubicBezTo>
                <a:cubicBezTo>
                  <a:pt x="1740" y="924"/>
                  <a:pt x="1741" y="925"/>
                  <a:pt x="1740" y="926"/>
                </a:cubicBezTo>
                <a:cubicBezTo>
                  <a:pt x="1740" y="927"/>
                  <a:pt x="1737" y="926"/>
                  <a:pt x="1736" y="927"/>
                </a:cubicBezTo>
                <a:cubicBezTo>
                  <a:pt x="1734" y="928"/>
                  <a:pt x="1731" y="929"/>
                  <a:pt x="1730" y="930"/>
                </a:cubicBezTo>
                <a:cubicBezTo>
                  <a:pt x="1729" y="932"/>
                  <a:pt x="1728" y="934"/>
                  <a:pt x="1727" y="936"/>
                </a:cubicBezTo>
                <a:cubicBezTo>
                  <a:pt x="1726" y="936"/>
                  <a:pt x="1725" y="937"/>
                  <a:pt x="1725" y="938"/>
                </a:cubicBezTo>
                <a:cubicBezTo>
                  <a:pt x="1726" y="940"/>
                  <a:pt x="1727" y="939"/>
                  <a:pt x="1728" y="940"/>
                </a:cubicBezTo>
                <a:cubicBezTo>
                  <a:pt x="1729" y="941"/>
                  <a:pt x="1728" y="942"/>
                  <a:pt x="1729" y="943"/>
                </a:cubicBezTo>
                <a:cubicBezTo>
                  <a:pt x="1729" y="945"/>
                  <a:pt x="1730" y="945"/>
                  <a:pt x="1731" y="946"/>
                </a:cubicBezTo>
                <a:cubicBezTo>
                  <a:pt x="1732" y="949"/>
                  <a:pt x="1727" y="949"/>
                  <a:pt x="1726" y="950"/>
                </a:cubicBezTo>
                <a:cubicBezTo>
                  <a:pt x="1724" y="951"/>
                  <a:pt x="1723" y="954"/>
                  <a:pt x="1722" y="955"/>
                </a:cubicBezTo>
                <a:cubicBezTo>
                  <a:pt x="1719" y="955"/>
                  <a:pt x="1721" y="950"/>
                  <a:pt x="1718" y="951"/>
                </a:cubicBezTo>
                <a:cubicBezTo>
                  <a:pt x="1717" y="952"/>
                  <a:pt x="1717" y="954"/>
                  <a:pt x="1717" y="955"/>
                </a:cubicBezTo>
                <a:cubicBezTo>
                  <a:pt x="1717" y="956"/>
                  <a:pt x="1717" y="957"/>
                  <a:pt x="1716" y="958"/>
                </a:cubicBezTo>
                <a:cubicBezTo>
                  <a:pt x="1715" y="959"/>
                  <a:pt x="1715" y="961"/>
                  <a:pt x="1715" y="963"/>
                </a:cubicBezTo>
                <a:cubicBezTo>
                  <a:pt x="1714" y="964"/>
                  <a:pt x="1714" y="966"/>
                  <a:pt x="1713" y="967"/>
                </a:cubicBezTo>
                <a:cubicBezTo>
                  <a:pt x="1713" y="968"/>
                  <a:pt x="1712" y="969"/>
                  <a:pt x="1711" y="969"/>
                </a:cubicBezTo>
                <a:cubicBezTo>
                  <a:pt x="1710" y="970"/>
                  <a:pt x="1709" y="970"/>
                  <a:pt x="1708" y="971"/>
                </a:cubicBezTo>
                <a:cubicBezTo>
                  <a:pt x="1707" y="971"/>
                  <a:pt x="1706" y="970"/>
                  <a:pt x="1705" y="972"/>
                </a:cubicBezTo>
                <a:cubicBezTo>
                  <a:pt x="1704" y="973"/>
                  <a:pt x="1705" y="974"/>
                  <a:pt x="1705" y="975"/>
                </a:cubicBezTo>
                <a:cubicBezTo>
                  <a:pt x="1705" y="976"/>
                  <a:pt x="1704" y="977"/>
                  <a:pt x="1704" y="978"/>
                </a:cubicBezTo>
                <a:cubicBezTo>
                  <a:pt x="1703" y="982"/>
                  <a:pt x="1705" y="982"/>
                  <a:pt x="1707" y="985"/>
                </a:cubicBezTo>
                <a:cubicBezTo>
                  <a:pt x="1708" y="986"/>
                  <a:pt x="1709" y="989"/>
                  <a:pt x="1711" y="990"/>
                </a:cubicBezTo>
                <a:cubicBezTo>
                  <a:pt x="1713" y="992"/>
                  <a:pt x="1715" y="992"/>
                  <a:pt x="1717" y="993"/>
                </a:cubicBezTo>
                <a:cubicBezTo>
                  <a:pt x="1717" y="993"/>
                  <a:pt x="1719" y="994"/>
                  <a:pt x="1718" y="995"/>
                </a:cubicBezTo>
                <a:cubicBezTo>
                  <a:pt x="1718" y="996"/>
                  <a:pt x="1716" y="995"/>
                  <a:pt x="1716" y="995"/>
                </a:cubicBezTo>
                <a:cubicBezTo>
                  <a:pt x="1714" y="995"/>
                  <a:pt x="1714" y="995"/>
                  <a:pt x="1713" y="996"/>
                </a:cubicBezTo>
                <a:cubicBezTo>
                  <a:pt x="1712" y="997"/>
                  <a:pt x="1711" y="998"/>
                  <a:pt x="1711" y="999"/>
                </a:cubicBezTo>
                <a:cubicBezTo>
                  <a:pt x="1709" y="1001"/>
                  <a:pt x="1713" y="1001"/>
                  <a:pt x="1713" y="1004"/>
                </a:cubicBezTo>
                <a:cubicBezTo>
                  <a:pt x="1713" y="1005"/>
                  <a:pt x="1712" y="1005"/>
                  <a:pt x="1711" y="1004"/>
                </a:cubicBezTo>
                <a:cubicBezTo>
                  <a:pt x="1711" y="1004"/>
                  <a:pt x="1711" y="1003"/>
                  <a:pt x="1711" y="1003"/>
                </a:cubicBezTo>
                <a:cubicBezTo>
                  <a:pt x="1710" y="1002"/>
                  <a:pt x="1710" y="1002"/>
                  <a:pt x="1710" y="1001"/>
                </a:cubicBezTo>
                <a:cubicBezTo>
                  <a:pt x="1709" y="1001"/>
                  <a:pt x="1709" y="1000"/>
                  <a:pt x="1708" y="999"/>
                </a:cubicBezTo>
                <a:cubicBezTo>
                  <a:pt x="1707" y="998"/>
                  <a:pt x="1706" y="998"/>
                  <a:pt x="1705" y="997"/>
                </a:cubicBezTo>
                <a:cubicBezTo>
                  <a:pt x="1703" y="997"/>
                  <a:pt x="1702" y="996"/>
                  <a:pt x="1700" y="997"/>
                </a:cubicBezTo>
                <a:cubicBezTo>
                  <a:pt x="1700" y="999"/>
                  <a:pt x="1700" y="1000"/>
                  <a:pt x="1700" y="1001"/>
                </a:cubicBezTo>
                <a:cubicBezTo>
                  <a:pt x="1699" y="1002"/>
                  <a:pt x="1700" y="1004"/>
                  <a:pt x="1699" y="1005"/>
                </a:cubicBezTo>
                <a:cubicBezTo>
                  <a:pt x="1699" y="1006"/>
                  <a:pt x="1698" y="1005"/>
                  <a:pt x="1698" y="1004"/>
                </a:cubicBezTo>
                <a:cubicBezTo>
                  <a:pt x="1698" y="1001"/>
                  <a:pt x="1699" y="999"/>
                  <a:pt x="1696" y="998"/>
                </a:cubicBezTo>
                <a:cubicBezTo>
                  <a:pt x="1695" y="998"/>
                  <a:pt x="1694" y="997"/>
                  <a:pt x="1693" y="997"/>
                </a:cubicBezTo>
                <a:cubicBezTo>
                  <a:pt x="1693" y="996"/>
                  <a:pt x="1692" y="996"/>
                  <a:pt x="1692" y="996"/>
                </a:cubicBezTo>
                <a:cubicBezTo>
                  <a:pt x="1689" y="994"/>
                  <a:pt x="1686" y="994"/>
                  <a:pt x="1684" y="993"/>
                </a:cubicBezTo>
                <a:cubicBezTo>
                  <a:pt x="1681" y="993"/>
                  <a:pt x="1679" y="993"/>
                  <a:pt x="1677" y="993"/>
                </a:cubicBezTo>
                <a:cubicBezTo>
                  <a:pt x="1676" y="993"/>
                  <a:pt x="1674" y="993"/>
                  <a:pt x="1674" y="994"/>
                </a:cubicBezTo>
                <a:cubicBezTo>
                  <a:pt x="1674" y="994"/>
                  <a:pt x="1675" y="995"/>
                  <a:pt x="1675" y="996"/>
                </a:cubicBezTo>
                <a:cubicBezTo>
                  <a:pt x="1675" y="997"/>
                  <a:pt x="1676" y="999"/>
                  <a:pt x="1676" y="999"/>
                </a:cubicBezTo>
                <a:cubicBezTo>
                  <a:pt x="1675" y="1001"/>
                  <a:pt x="1674" y="1000"/>
                  <a:pt x="1673" y="999"/>
                </a:cubicBezTo>
                <a:cubicBezTo>
                  <a:pt x="1672" y="999"/>
                  <a:pt x="1671" y="998"/>
                  <a:pt x="1670" y="999"/>
                </a:cubicBezTo>
                <a:cubicBezTo>
                  <a:pt x="1669" y="1000"/>
                  <a:pt x="1669" y="1001"/>
                  <a:pt x="1669" y="1002"/>
                </a:cubicBezTo>
                <a:cubicBezTo>
                  <a:pt x="1668" y="1002"/>
                  <a:pt x="1668" y="1004"/>
                  <a:pt x="1668" y="1005"/>
                </a:cubicBezTo>
                <a:cubicBezTo>
                  <a:pt x="1669" y="1006"/>
                  <a:pt x="1670" y="1006"/>
                  <a:pt x="1670" y="1007"/>
                </a:cubicBezTo>
                <a:cubicBezTo>
                  <a:pt x="1671" y="1008"/>
                  <a:pt x="1670" y="1010"/>
                  <a:pt x="1670" y="1011"/>
                </a:cubicBezTo>
                <a:cubicBezTo>
                  <a:pt x="1669" y="1012"/>
                  <a:pt x="1669" y="1012"/>
                  <a:pt x="1668" y="1011"/>
                </a:cubicBezTo>
                <a:cubicBezTo>
                  <a:pt x="1666" y="1007"/>
                  <a:pt x="1667" y="1012"/>
                  <a:pt x="1665" y="1013"/>
                </a:cubicBezTo>
                <a:cubicBezTo>
                  <a:pt x="1665" y="1013"/>
                  <a:pt x="1665" y="1014"/>
                  <a:pt x="1665" y="1014"/>
                </a:cubicBezTo>
                <a:cubicBezTo>
                  <a:pt x="1662" y="1013"/>
                  <a:pt x="1665" y="1009"/>
                  <a:pt x="1665" y="1008"/>
                </a:cubicBezTo>
                <a:cubicBezTo>
                  <a:pt x="1665" y="1005"/>
                  <a:pt x="1664" y="1003"/>
                  <a:pt x="1664" y="1001"/>
                </a:cubicBezTo>
                <a:cubicBezTo>
                  <a:pt x="1664" y="1000"/>
                  <a:pt x="1665" y="998"/>
                  <a:pt x="1666" y="997"/>
                </a:cubicBezTo>
                <a:cubicBezTo>
                  <a:pt x="1666" y="996"/>
                  <a:pt x="1666" y="995"/>
                  <a:pt x="1666" y="994"/>
                </a:cubicBezTo>
                <a:cubicBezTo>
                  <a:pt x="1667" y="993"/>
                  <a:pt x="1668" y="992"/>
                  <a:pt x="1668" y="991"/>
                </a:cubicBezTo>
                <a:cubicBezTo>
                  <a:pt x="1668" y="989"/>
                  <a:pt x="1666" y="987"/>
                  <a:pt x="1664" y="986"/>
                </a:cubicBezTo>
                <a:cubicBezTo>
                  <a:pt x="1663" y="985"/>
                  <a:pt x="1663" y="984"/>
                  <a:pt x="1662" y="984"/>
                </a:cubicBezTo>
                <a:cubicBezTo>
                  <a:pt x="1661" y="983"/>
                  <a:pt x="1659" y="983"/>
                  <a:pt x="1658" y="982"/>
                </a:cubicBezTo>
                <a:cubicBezTo>
                  <a:pt x="1658" y="981"/>
                  <a:pt x="1658" y="980"/>
                  <a:pt x="1657" y="979"/>
                </a:cubicBezTo>
                <a:cubicBezTo>
                  <a:pt x="1656" y="977"/>
                  <a:pt x="1653" y="976"/>
                  <a:pt x="1652" y="975"/>
                </a:cubicBezTo>
                <a:cubicBezTo>
                  <a:pt x="1650" y="973"/>
                  <a:pt x="1649" y="971"/>
                  <a:pt x="1648" y="970"/>
                </a:cubicBezTo>
                <a:cubicBezTo>
                  <a:pt x="1647" y="969"/>
                  <a:pt x="1645" y="967"/>
                  <a:pt x="1643" y="967"/>
                </a:cubicBezTo>
                <a:cubicBezTo>
                  <a:pt x="1641" y="966"/>
                  <a:pt x="1639" y="967"/>
                  <a:pt x="1637" y="967"/>
                </a:cubicBezTo>
                <a:cubicBezTo>
                  <a:pt x="1636" y="966"/>
                  <a:pt x="1635" y="966"/>
                  <a:pt x="1634" y="965"/>
                </a:cubicBezTo>
                <a:cubicBezTo>
                  <a:pt x="1634" y="965"/>
                  <a:pt x="1633" y="964"/>
                  <a:pt x="1632" y="964"/>
                </a:cubicBezTo>
                <a:cubicBezTo>
                  <a:pt x="1631" y="963"/>
                  <a:pt x="1631" y="957"/>
                  <a:pt x="1629" y="960"/>
                </a:cubicBezTo>
                <a:cubicBezTo>
                  <a:pt x="1628" y="962"/>
                  <a:pt x="1629" y="964"/>
                  <a:pt x="1628" y="965"/>
                </a:cubicBezTo>
                <a:cubicBezTo>
                  <a:pt x="1628" y="967"/>
                  <a:pt x="1626" y="968"/>
                  <a:pt x="1624" y="970"/>
                </a:cubicBezTo>
                <a:cubicBezTo>
                  <a:pt x="1624" y="971"/>
                  <a:pt x="1623" y="972"/>
                  <a:pt x="1623" y="973"/>
                </a:cubicBezTo>
                <a:cubicBezTo>
                  <a:pt x="1621" y="974"/>
                  <a:pt x="1620" y="975"/>
                  <a:pt x="1618" y="975"/>
                </a:cubicBezTo>
                <a:cubicBezTo>
                  <a:pt x="1618" y="974"/>
                  <a:pt x="1618" y="973"/>
                  <a:pt x="1617" y="972"/>
                </a:cubicBezTo>
                <a:cubicBezTo>
                  <a:pt x="1617" y="971"/>
                  <a:pt x="1615" y="972"/>
                  <a:pt x="1615" y="970"/>
                </a:cubicBezTo>
                <a:cubicBezTo>
                  <a:pt x="1615" y="969"/>
                  <a:pt x="1617" y="969"/>
                  <a:pt x="1617" y="969"/>
                </a:cubicBezTo>
                <a:cubicBezTo>
                  <a:pt x="1618" y="968"/>
                  <a:pt x="1618" y="966"/>
                  <a:pt x="1616" y="966"/>
                </a:cubicBezTo>
                <a:cubicBezTo>
                  <a:pt x="1616" y="967"/>
                  <a:pt x="1614" y="968"/>
                  <a:pt x="1614" y="969"/>
                </a:cubicBezTo>
                <a:cubicBezTo>
                  <a:pt x="1613" y="969"/>
                  <a:pt x="1612" y="969"/>
                  <a:pt x="1611" y="970"/>
                </a:cubicBezTo>
                <a:cubicBezTo>
                  <a:pt x="1610" y="971"/>
                  <a:pt x="1610" y="972"/>
                  <a:pt x="1608" y="972"/>
                </a:cubicBezTo>
                <a:cubicBezTo>
                  <a:pt x="1607" y="972"/>
                  <a:pt x="1606" y="971"/>
                  <a:pt x="1606" y="970"/>
                </a:cubicBezTo>
                <a:cubicBezTo>
                  <a:pt x="1606" y="969"/>
                  <a:pt x="1608" y="969"/>
                  <a:pt x="1607" y="968"/>
                </a:cubicBezTo>
                <a:cubicBezTo>
                  <a:pt x="1607" y="967"/>
                  <a:pt x="1605" y="967"/>
                  <a:pt x="1605" y="966"/>
                </a:cubicBezTo>
                <a:cubicBezTo>
                  <a:pt x="1604" y="966"/>
                  <a:pt x="1604" y="965"/>
                  <a:pt x="1603" y="965"/>
                </a:cubicBezTo>
                <a:cubicBezTo>
                  <a:pt x="1602" y="966"/>
                  <a:pt x="1603" y="968"/>
                  <a:pt x="1602" y="968"/>
                </a:cubicBezTo>
                <a:cubicBezTo>
                  <a:pt x="1602" y="969"/>
                  <a:pt x="1601" y="969"/>
                  <a:pt x="1601" y="970"/>
                </a:cubicBezTo>
                <a:cubicBezTo>
                  <a:pt x="1602" y="971"/>
                  <a:pt x="1603" y="971"/>
                  <a:pt x="1604" y="971"/>
                </a:cubicBezTo>
                <a:cubicBezTo>
                  <a:pt x="1605" y="973"/>
                  <a:pt x="1605" y="975"/>
                  <a:pt x="1605" y="977"/>
                </a:cubicBezTo>
                <a:cubicBezTo>
                  <a:pt x="1604" y="979"/>
                  <a:pt x="1603" y="979"/>
                  <a:pt x="1602" y="981"/>
                </a:cubicBezTo>
                <a:cubicBezTo>
                  <a:pt x="1601" y="982"/>
                  <a:pt x="1602" y="983"/>
                  <a:pt x="1602" y="984"/>
                </a:cubicBezTo>
                <a:cubicBezTo>
                  <a:pt x="1601" y="986"/>
                  <a:pt x="1598" y="986"/>
                  <a:pt x="1596" y="985"/>
                </a:cubicBezTo>
                <a:cubicBezTo>
                  <a:pt x="1596" y="984"/>
                  <a:pt x="1597" y="983"/>
                  <a:pt x="1597" y="982"/>
                </a:cubicBezTo>
                <a:cubicBezTo>
                  <a:pt x="1596" y="981"/>
                  <a:pt x="1595" y="982"/>
                  <a:pt x="1594" y="982"/>
                </a:cubicBezTo>
                <a:cubicBezTo>
                  <a:pt x="1593" y="981"/>
                  <a:pt x="1593" y="980"/>
                  <a:pt x="1592" y="980"/>
                </a:cubicBezTo>
                <a:cubicBezTo>
                  <a:pt x="1591" y="981"/>
                  <a:pt x="1589" y="982"/>
                  <a:pt x="1589" y="983"/>
                </a:cubicBezTo>
                <a:cubicBezTo>
                  <a:pt x="1588" y="985"/>
                  <a:pt x="1588" y="984"/>
                  <a:pt x="1586" y="985"/>
                </a:cubicBezTo>
                <a:cubicBezTo>
                  <a:pt x="1585" y="985"/>
                  <a:pt x="1585" y="986"/>
                  <a:pt x="1584" y="986"/>
                </a:cubicBezTo>
                <a:cubicBezTo>
                  <a:pt x="1582" y="985"/>
                  <a:pt x="1582" y="984"/>
                  <a:pt x="1581" y="984"/>
                </a:cubicBezTo>
                <a:cubicBezTo>
                  <a:pt x="1580" y="984"/>
                  <a:pt x="1580" y="985"/>
                  <a:pt x="1579" y="986"/>
                </a:cubicBezTo>
                <a:cubicBezTo>
                  <a:pt x="1579" y="987"/>
                  <a:pt x="1578" y="988"/>
                  <a:pt x="1577" y="988"/>
                </a:cubicBezTo>
                <a:cubicBezTo>
                  <a:pt x="1576" y="989"/>
                  <a:pt x="1575" y="993"/>
                  <a:pt x="1576" y="994"/>
                </a:cubicBezTo>
                <a:cubicBezTo>
                  <a:pt x="1577" y="994"/>
                  <a:pt x="1577" y="994"/>
                  <a:pt x="1578" y="994"/>
                </a:cubicBezTo>
                <a:cubicBezTo>
                  <a:pt x="1578" y="994"/>
                  <a:pt x="1579" y="995"/>
                  <a:pt x="1579" y="995"/>
                </a:cubicBezTo>
                <a:cubicBezTo>
                  <a:pt x="1580" y="996"/>
                  <a:pt x="1580" y="996"/>
                  <a:pt x="1581" y="996"/>
                </a:cubicBezTo>
                <a:cubicBezTo>
                  <a:pt x="1582" y="997"/>
                  <a:pt x="1581" y="998"/>
                  <a:pt x="1582" y="999"/>
                </a:cubicBezTo>
                <a:cubicBezTo>
                  <a:pt x="1583" y="1000"/>
                  <a:pt x="1584" y="999"/>
                  <a:pt x="1584" y="1001"/>
                </a:cubicBezTo>
                <a:cubicBezTo>
                  <a:pt x="1585" y="1002"/>
                  <a:pt x="1584" y="1002"/>
                  <a:pt x="1583" y="1002"/>
                </a:cubicBezTo>
                <a:cubicBezTo>
                  <a:pt x="1582" y="1003"/>
                  <a:pt x="1581" y="1004"/>
                  <a:pt x="1580" y="1004"/>
                </a:cubicBezTo>
                <a:cubicBezTo>
                  <a:pt x="1579" y="1004"/>
                  <a:pt x="1579" y="1002"/>
                  <a:pt x="1579" y="1002"/>
                </a:cubicBezTo>
                <a:cubicBezTo>
                  <a:pt x="1578" y="1001"/>
                  <a:pt x="1577" y="1001"/>
                  <a:pt x="1576" y="1001"/>
                </a:cubicBezTo>
                <a:cubicBezTo>
                  <a:pt x="1575" y="1000"/>
                  <a:pt x="1574" y="1000"/>
                  <a:pt x="1573" y="1000"/>
                </a:cubicBezTo>
                <a:cubicBezTo>
                  <a:pt x="1573" y="999"/>
                  <a:pt x="1573" y="998"/>
                  <a:pt x="1572" y="998"/>
                </a:cubicBezTo>
                <a:cubicBezTo>
                  <a:pt x="1569" y="1000"/>
                  <a:pt x="1572" y="1002"/>
                  <a:pt x="1572" y="1004"/>
                </a:cubicBezTo>
                <a:cubicBezTo>
                  <a:pt x="1572" y="1005"/>
                  <a:pt x="1570" y="1008"/>
                  <a:pt x="1573" y="1009"/>
                </a:cubicBezTo>
                <a:cubicBezTo>
                  <a:pt x="1574" y="1009"/>
                  <a:pt x="1574" y="1008"/>
                  <a:pt x="1575" y="1010"/>
                </a:cubicBezTo>
                <a:cubicBezTo>
                  <a:pt x="1575" y="1011"/>
                  <a:pt x="1575" y="1012"/>
                  <a:pt x="1575" y="1013"/>
                </a:cubicBezTo>
                <a:cubicBezTo>
                  <a:pt x="1575" y="1014"/>
                  <a:pt x="1574" y="1015"/>
                  <a:pt x="1573" y="1015"/>
                </a:cubicBezTo>
                <a:cubicBezTo>
                  <a:pt x="1572" y="1015"/>
                  <a:pt x="1572" y="1014"/>
                  <a:pt x="1571" y="1013"/>
                </a:cubicBezTo>
                <a:cubicBezTo>
                  <a:pt x="1571" y="1012"/>
                  <a:pt x="1570" y="1012"/>
                  <a:pt x="1569" y="1011"/>
                </a:cubicBezTo>
                <a:cubicBezTo>
                  <a:pt x="1568" y="1011"/>
                  <a:pt x="1567" y="1011"/>
                  <a:pt x="1566" y="1010"/>
                </a:cubicBezTo>
                <a:cubicBezTo>
                  <a:pt x="1565" y="1009"/>
                  <a:pt x="1563" y="1007"/>
                  <a:pt x="1562" y="1007"/>
                </a:cubicBezTo>
                <a:cubicBezTo>
                  <a:pt x="1560" y="1007"/>
                  <a:pt x="1559" y="1010"/>
                  <a:pt x="1557" y="1011"/>
                </a:cubicBezTo>
                <a:cubicBezTo>
                  <a:pt x="1555" y="1012"/>
                  <a:pt x="1556" y="1014"/>
                  <a:pt x="1554" y="1016"/>
                </a:cubicBezTo>
                <a:cubicBezTo>
                  <a:pt x="1552" y="1017"/>
                  <a:pt x="1552" y="1019"/>
                  <a:pt x="1552" y="1022"/>
                </a:cubicBezTo>
                <a:cubicBezTo>
                  <a:pt x="1553" y="1023"/>
                  <a:pt x="1553" y="1024"/>
                  <a:pt x="1553" y="1025"/>
                </a:cubicBezTo>
                <a:cubicBezTo>
                  <a:pt x="1553" y="1026"/>
                  <a:pt x="1553" y="1027"/>
                  <a:pt x="1553" y="1028"/>
                </a:cubicBezTo>
                <a:cubicBezTo>
                  <a:pt x="1554" y="1029"/>
                  <a:pt x="1554" y="1030"/>
                  <a:pt x="1555" y="1031"/>
                </a:cubicBezTo>
                <a:cubicBezTo>
                  <a:pt x="1556" y="1031"/>
                  <a:pt x="1557" y="1032"/>
                  <a:pt x="1557" y="1031"/>
                </a:cubicBezTo>
                <a:cubicBezTo>
                  <a:pt x="1558" y="1030"/>
                  <a:pt x="1557" y="1029"/>
                  <a:pt x="1558" y="1028"/>
                </a:cubicBezTo>
                <a:cubicBezTo>
                  <a:pt x="1559" y="1027"/>
                  <a:pt x="1560" y="1028"/>
                  <a:pt x="1560" y="1029"/>
                </a:cubicBezTo>
                <a:cubicBezTo>
                  <a:pt x="1560" y="1031"/>
                  <a:pt x="1558" y="1033"/>
                  <a:pt x="1557" y="1033"/>
                </a:cubicBezTo>
                <a:cubicBezTo>
                  <a:pt x="1555" y="1033"/>
                  <a:pt x="1553" y="1032"/>
                  <a:pt x="1553" y="1035"/>
                </a:cubicBezTo>
                <a:cubicBezTo>
                  <a:pt x="1553" y="1036"/>
                  <a:pt x="1554" y="1037"/>
                  <a:pt x="1554" y="1038"/>
                </a:cubicBezTo>
                <a:cubicBezTo>
                  <a:pt x="1554" y="1039"/>
                  <a:pt x="1553" y="1040"/>
                  <a:pt x="1555" y="1041"/>
                </a:cubicBezTo>
                <a:cubicBezTo>
                  <a:pt x="1555" y="1041"/>
                  <a:pt x="1557" y="1041"/>
                  <a:pt x="1558" y="1041"/>
                </a:cubicBezTo>
                <a:cubicBezTo>
                  <a:pt x="1559" y="1041"/>
                  <a:pt x="1560" y="1042"/>
                  <a:pt x="1558" y="1042"/>
                </a:cubicBezTo>
                <a:cubicBezTo>
                  <a:pt x="1557" y="1043"/>
                  <a:pt x="1556" y="1042"/>
                  <a:pt x="1555" y="1042"/>
                </a:cubicBezTo>
                <a:cubicBezTo>
                  <a:pt x="1554" y="1042"/>
                  <a:pt x="1553" y="1042"/>
                  <a:pt x="1552" y="1042"/>
                </a:cubicBezTo>
                <a:cubicBezTo>
                  <a:pt x="1551" y="1042"/>
                  <a:pt x="1550" y="1042"/>
                  <a:pt x="1549" y="1042"/>
                </a:cubicBezTo>
                <a:cubicBezTo>
                  <a:pt x="1548" y="1043"/>
                  <a:pt x="1547" y="1043"/>
                  <a:pt x="1546" y="1042"/>
                </a:cubicBezTo>
                <a:cubicBezTo>
                  <a:pt x="1546" y="1041"/>
                  <a:pt x="1546" y="1040"/>
                  <a:pt x="1545" y="1039"/>
                </a:cubicBezTo>
                <a:cubicBezTo>
                  <a:pt x="1544" y="1038"/>
                  <a:pt x="1543" y="1039"/>
                  <a:pt x="1542" y="1039"/>
                </a:cubicBezTo>
                <a:cubicBezTo>
                  <a:pt x="1541" y="1039"/>
                  <a:pt x="1541" y="1038"/>
                  <a:pt x="1540" y="1038"/>
                </a:cubicBezTo>
                <a:cubicBezTo>
                  <a:pt x="1536" y="1038"/>
                  <a:pt x="1541" y="1042"/>
                  <a:pt x="1538" y="1042"/>
                </a:cubicBezTo>
                <a:cubicBezTo>
                  <a:pt x="1537" y="1042"/>
                  <a:pt x="1537" y="1040"/>
                  <a:pt x="1537" y="1040"/>
                </a:cubicBezTo>
                <a:cubicBezTo>
                  <a:pt x="1536" y="1039"/>
                  <a:pt x="1536" y="1039"/>
                  <a:pt x="1535" y="1039"/>
                </a:cubicBezTo>
                <a:cubicBezTo>
                  <a:pt x="1533" y="1038"/>
                  <a:pt x="1534" y="1036"/>
                  <a:pt x="1533" y="1035"/>
                </a:cubicBezTo>
                <a:cubicBezTo>
                  <a:pt x="1532" y="1034"/>
                  <a:pt x="1530" y="1035"/>
                  <a:pt x="1530" y="1037"/>
                </a:cubicBezTo>
                <a:cubicBezTo>
                  <a:pt x="1530" y="1038"/>
                  <a:pt x="1531" y="1038"/>
                  <a:pt x="1531" y="1039"/>
                </a:cubicBezTo>
                <a:cubicBezTo>
                  <a:pt x="1531" y="1040"/>
                  <a:pt x="1531" y="1041"/>
                  <a:pt x="1531" y="1041"/>
                </a:cubicBezTo>
                <a:cubicBezTo>
                  <a:pt x="1532" y="1042"/>
                  <a:pt x="1532" y="1042"/>
                  <a:pt x="1532" y="1042"/>
                </a:cubicBezTo>
                <a:cubicBezTo>
                  <a:pt x="1533" y="1044"/>
                  <a:pt x="1532" y="1044"/>
                  <a:pt x="1531" y="1044"/>
                </a:cubicBezTo>
                <a:cubicBezTo>
                  <a:pt x="1529" y="1044"/>
                  <a:pt x="1529" y="1043"/>
                  <a:pt x="1527" y="1043"/>
                </a:cubicBezTo>
                <a:cubicBezTo>
                  <a:pt x="1526" y="1043"/>
                  <a:pt x="1525" y="1044"/>
                  <a:pt x="1526" y="1045"/>
                </a:cubicBezTo>
                <a:cubicBezTo>
                  <a:pt x="1526" y="1045"/>
                  <a:pt x="1526" y="1046"/>
                  <a:pt x="1526" y="1046"/>
                </a:cubicBezTo>
                <a:cubicBezTo>
                  <a:pt x="1526" y="1047"/>
                  <a:pt x="1526" y="1047"/>
                  <a:pt x="1526" y="1048"/>
                </a:cubicBezTo>
                <a:cubicBezTo>
                  <a:pt x="1526" y="1050"/>
                  <a:pt x="1527" y="1049"/>
                  <a:pt x="1529" y="1050"/>
                </a:cubicBezTo>
                <a:cubicBezTo>
                  <a:pt x="1530" y="1050"/>
                  <a:pt x="1530" y="1051"/>
                  <a:pt x="1531" y="1052"/>
                </a:cubicBezTo>
                <a:cubicBezTo>
                  <a:pt x="1531" y="1053"/>
                  <a:pt x="1531" y="1054"/>
                  <a:pt x="1532" y="1055"/>
                </a:cubicBezTo>
                <a:cubicBezTo>
                  <a:pt x="1533" y="1056"/>
                  <a:pt x="1534" y="1056"/>
                  <a:pt x="1534" y="1057"/>
                </a:cubicBezTo>
                <a:cubicBezTo>
                  <a:pt x="1535" y="1058"/>
                  <a:pt x="1535" y="1059"/>
                  <a:pt x="1536" y="1059"/>
                </a:cubicBezTo>
                <a:cubicBezTo>
                  <a:pt x="1537" y="1059"/>
                  <a:pt x="1538" y="1057"/>
                  <a:pt x="1539" y="1058"/>
                </a:cubicBezTo>
                <a:cubicBezTo>
                  <a:pt x="1540" y="1059"/>
                  <a:pt x="1538" y="1060"/>
                  <a:pt x="1537" y="1060"/>
                </a:cubicBezTo>
                <a:cubicBezTo>
                  <a:pt x="1536" y="1061"/>
                  <a:pt x="1536" y="1062"/>
                  <a:pt x="1535" y="1063"/>
                </a:cubicBezTo>
                <a:cubicBezTo>
                  <a:pt x="1535" y="1064"/>
                  <a:pt x="1535" y="1065"/>
                  <a:pt x="1533" y="1065"/>
                </a:cubicBezTo>
                <a:cubicBezTo>
                  <a:pt x="1533" y="1064"/>
                  <a:pt x="1533" y="1064"/>
                  <a:pt x="1533" y="1063"/>
                </a:cubicBezTo>
                <a:cubicBezTo>
                  <a:pt x="1532" y="1063"/>
                  <a:pt x="1532" y="1063"/>
                  <a:pt x="1532" y="1063"/>
                </a:cubicBezTo>
                <a:cubicBezTo>
                  <a:pt x="1531" y="1062"/>
                  <a:pt x="1529" y="1060"/>
                  <a:pt x="1529" y="1061"/>
                </a:cubicBezTo>
                <a:cubicBezTo>
                  <a:pt x="1527" y="1063"/>
                  <a:pt x="1529" y="1064"/>
                  <a:pt x="1529" y="1065"/>
                </a:cubicBezTo>
                <a:cubicBezTo>
                  <a:pt x="1530" y="1065"/>
                  <a:pt x="1531" y="1067"/>
                  <a:pt x="1530" y="1068"/>
                </a:cubicBezTo>
                <a:cubicBezTo>
                  <a:pt x="1530" y="1068"/>
                  <a:pt x="1529" y="1068"/>
                  <a:pt x="1529" y="1069"/>
                </a:cubicBezTo>
                <a:cubicBezTo>
                  <a:pt x="1528" y="1069"/>
                  <a:pt x="1528" y="1071"/>
                  <a:pt x="1528" y="1072"/>
                </a:cubicBezTo>
                <a:cubicBezTo>
                  <a:pt x="1528" y="1073"/>
                  <a:pt x="1528" y="1075"/>
                  <a:pt x="1528" y="1077"/>
                </a:cubicBezTo>
                <a:cubicBezTo>
                  <a:pt x="1528" y="1078"/>
                  <a:pt x="1529" y="1078"/>
                  <a:pt x="1528" y="1078"/>
                </a:cubicBezTo>
                <a:cubicBezTo>
                  <a:pt x="1527" y="1078"/>
                  <a:pt x="1527" y="1078"/>
                  <a:pt x="1526" y="1077"/>
                </a:cubicBezTo>
                <a:cubicBezTo>
                  <a:pt x="1526" y="1076"/>
                  <a:pt x="1526" y="1075"/>
                  <a:pt x="1525" y="1074"/>
                </a:cubicBezTo>
                <a:cubicBezTo>
                  <a:pt x="1524" y="1073"/>
                  <a:pt x="1524" y="1073"/>
                  <a:pt x="1523" y="1072"/>
                </a:cubicBezTo>
                <a:cubicBezTo>
                  <a:pt x="1522" y="1071"/>
                  <a:pt x="1522" y="1070"/>
                  <a:pt x="1522" y="1069"/>
                </a:cubicBezTo>
                <a:cubicBezTo>
                  <a:pt x="1522" y="1068"/>
                  <a:pt x="1522" y="1067"/>
                  <a:pt x="1521" y="1066"/>
                </a:cubicBezTo>
                <a:cubicBezTo>
                  <a:pt x="1520" y="1065"/>
                  <a:pt x="1519" y="1064"/>
                  <a:pt x="1519" y="1063"/>
                </a:cubicBezTo>
                <a:cubicBezTo>
                  <a:pt x="1518" y="1062"/>
                  <a:pt x="1518" y="1061"/>
                  <a:pt x="1516" y="1060"/>
                </a:cubicBezTo>
                <a:cubicBezTo>
                  <a:pt x="1515" y="1058"/>
                  <a:pt x="1515" y="1058"/>
                  <a:pt x="1514" y="1056"/>
                </a:cubicBezTo>
                <a:cubicBezTo>
                  <a:pt x="1514" y="1054"/>
                  <a:pt x="1515" y="1053"/>
                  <a:pt x="1513" y="1052"/>
                </a:cubicBezTo>
                <a:cubicBezTo>
                  <a:pt x="1513" y="1052"/>
                  <a:pt x="1512" y="1052"/>
                  <a:pt x="1511" y="1051"/>
                </a:cubicBezTo>
                <a:cubicBezTo>
                  <a:pt x="1510" y="1049"/>
                  <a:pt x="1511" y="1045"/>
                  <a:pt x="1511" y="1043"/>
                </a:cubicBezTo>
                <a:cubicBezTo>
                  <a:pt x="1511" y="1043"/>
                  <a:pt x="1511" y="1041"/>
                  <a:pt x="1509" y="1042"/>
                </a:cubicBezTo>
                <a:cubicBezTo>
                  <a:pt x="1509" y="1042"/>
                  <a:pt x="1509" y="1044"/>
                  <a:pt x="1508" y="1045"/>
                </a:cubicBezTo>
                <a:cubicBezTo>
                  <a:pt x="1508" y="1046"/>
                  <a:pt x="1507" y="1046"/>
                  <a:pt x="1507" y="1047"/>
                </a:cubicBezTo>
                <a:cubicBezTo>
                  <a:pt x="1506" y="1048"/>
                  <a:pt x="1506" y="1050"/>
                  <a:pt x="1506" y="1051"/>
                </a:cubicBezTo>
                <a:cubicBezTo>
                  <a:pt x="1506" y="1053"/>
                  <a:pt x="1505" y="1055"/>
                  <a:pt x="1502" y="1055"/>
                </a:cubicBezTo>
                <a:cubicBezTo>
                  <a:pt x="1501" y="1055"/>
                  <a:pt x="1499" y="1055"/>
                  <a:pt x="1498" y="1055"/>
                </a:cubicBezTo>
                <a:cubicBezTo>
                  <a:pt x="1498" y="1055"/>
                  <a:pt x="1497" y="1056"/>
                  <a:pt x="1496" y="1057"/>
                </a:cubicBezTo>
                <a:cubicBezTo>
                  <a:pt x="1496" y="1058"/>
                  <a:pt x="1497" y="1059"/>
                  <a:pt x="1496" y="1060"/>
                </a:cubicBezTo>
                <a:cubicBezTo>
                  <a:pt x="1496" y="1061"/>
                  <a:pt x="1494" y="1060"/>
                  <a:pt x="1493" y="1060"/>
                </a:cubicBezTo>
                <a:cubicBezTo>
                  <a:pt x="1491" y="1060"/>
                  <a:pt x="1490" y="1063"/>
                  <a:pt x="1489" y="1065"/>
                </a:cubicBezTo>
                <a:cubicBezTo>
                  <a:pt x="1488" y="1068"/>
                  <a:pt x="1487" y="1069"/>
                  <a:pt x="1486" y="1072"/>
                </a:cubicBezTo>
                <a:cubicBezTo>
                  <a:pt x="1485" y="1074"/>
                  <a:pt x="1485" y="1076"/>
                  <a:pt x="1485" y="1079"/>
                </a:cubicBezTo>
                <a:cubicBezTo>
                  <a:pt x="1485" y="1081"/>
                  <a:pt x="1486" y="1082"/>
                  <a:pt x="1486" y="1084"/>
                </a:cubicBezTo>
                <a:cubicBezTo>
                  <a:pt x="1487" y="1087"/>
                  <a:pt x="1486" y="1089"/>
                  <a:pt x="1486" y="1091"/>
                </a:cubicBezTo>
                <a:cubicBezTo>
                  <a:pt x="1487" y="1092"/>
                  <a:pt x="1487" y="1092"/>
                  <a:pt x="1488" y="1092"/>
                </a:cubicBezTo>
                <a:cubicBezTo>
                  <a:pt x="1490" y="1092"/>
                  <a:pt x="1490" y="1091"/>
                  <a:pt x="1491" y="1093"/>
                </a:cubicBezTo>
                <a:cubicBezTo>
                  <a:pt x="1491" y="1093"/>
                  <a:pt x="1492" y="1094"/>
                  <a:pt x="1492" y="1095"/>
                </a:cubicBezTo>
                <a:cubicBezTo>
                  <a:pt x="1492" y="1097"/>
                  <a:pt x="1490" y="1098"/>
                  <a:pt x="1489" y="1099"/>
                </a:cubicBezTo>
                <a:cubicBezTo>
                  <a:pt x="1487" y="1101"/>
                  <a:pt x="1484" y="1102"/>
                  <a:pt x="1481" y="1103"/>
                </a:cubicBezTo>
                <a:cubicBezTo>
                  <a:pt x="1480" y="1103"/>
                  <a:pt x="1479" y="1104"/>
                  <a:pt x="1478" y="1104"/>
                </a:cubicBezTo>
                <a:cubicBezTo>
                  <a:pt x="1476" y="1105"/>
                  <a:pt x="1475" y="1107"/>
                  <a:pt x="1474" y="1108"/>
                </a:cubicBezTo>
                <a:cubicBezTo>
                  <a:pt x="1473" y="1110"/>
                  <a:pt x="1474" y="1113"/>
                  <a:pt x="1472" y="1115"/>
                </a:cubicBezTo>
                <a:cubicBezTo>
                  <a:pt x="1472" y="1116"/>
                  <a:pt x="1471" y="1116"/>
                  <a:pt x="1470" y="1117"/>
                </a:cubicBezTo>
                <a:cubicBezTo>
                  <a:pt x="1468" y="1120"/>
                  <a:pt x="1468" y="1123"/>
                  <a:pt x="1466" y="1126"/>
                </a:cubicBezTo>
                <a:cubicBezTo>
                  <a:pt x="1464" y="1128"/>
                  <a:pt x="1462" y="1131"/>
                  <a:pt x="1460" y="1134"/>
                </a:cubicBezTo>
                <a:cubicBezTo>
                  <a:pt x="1458" y="1136"/>
                  <a:pt x="1457" y="1138"/>
                  <a:pt x="1455" y="1139"/>
                </a:cubicBezTo>
                <a:cubicBezTo>
                  <a:pt x="1454" y="1140"/>
                  <a:pt x="1453" y="1141"/>
                  <a:pt x="1452" y="1141"/>
                </a:cubicBezTo>
                <a:cubicBezTo>
                  <a:pt x="1450" y="1143"/>
                  <a:pt x="1448" y="1144"/>
                  <a:pt x="1445" y="1145"/>
                </a:cubicBezTo>
                <a:cubicBezTo>
                  <a:pt x="1443" y="1146"/>
                  <a:pt x="1440" y="1147"/>
                  <a:pt x="1437" y="1148"/>
                </a:cubicBezTo>
                <a:cubicBezTo>
                  <a:pt x="1435" y="1150"/>
                  <a:pt x="1433" y="1151"/>
                  <a:pt x="1430" y="1152"/>
                </a:cubicBezTo>
                <a:cubicBezTo>
                  <a:pt x="1428" y="1152"/>
                  <a:pt x="1425" y="1152"/>
                  <a:pt x="1423" y="1153"/>
                </a:cubicBezTo>
                <a:cubicBezTo>
                  <a:pt x="1419" y="1154"/>
                  <a:pt x="1415" y="1155"/>
                  <a:pt x="1411" y="1156"/>
                </a:cubicBezTo>
                <a:cubicBezTo>
                  <a:pt x="1409" y="1157"/>
                  <a:pt x="1405" y="1159"/>
                  <a:pt x="1403" y="1157"/>
                </a:cubicBezTo>
                <a:cubicBezTo>
                  <a:pt x="1401" y="1156"/>
                  <a:pt x="1398" y="1154"/>
                  <a:pt x="1396" y="1154"/>
                </a:cubicBezTo>
                <a:cubicBezTo>
                  <a:pt x="1394" y="1155"/>
                  <a:pt x="1393" y="1158"/>
                  <a:pt x="1391" y="1158"/>
                </a:cubicBezTo>
                <a:cubicBezTo>
                  <a:pt x="1390" y="1159"/>
                  <a:pt x="1389" y="1160"/>
                  <a:pt x="1388" y="1161"/>
                </a:cubicBezTo>
                <a:cubicBezTo>
                  <a:pt x="1387" y="1162"/>
                  <a:pt x="1385" y="1162"/>
                  <a:pt x="1384" y="1163"/>
                </a:cubicBezTo>
                <a:cubicBezTo>
                  <a:pt x="1383" y="1163"/>
                  <a:pt x="1382" y="1163"/>
                  <a:pt x="1381" y="1164"/>
                </a:cubicBezTo>
                <a:cubicBezTo>
                  <a:pt x="1380" y="1164"/>
                  <a:pt x="1379" y="1165"/>
                  <a:pt x="1378" y="1165"/>
                </a:cubicBezTo>
                <a:cubicBezTo>
                  <a:pt x="1377" y="1165"/>
                  <a:pt x="1376" y="1165"/>
                  <a:pt x="1374" y="1166"/>
                </a:cubicBezTo>
                <a:cubicBezTo>
                  <a:pt x="1372" y="1166"/>
                  <a:pt x="1369" y="1166"/>
                  <a:pt x="1366" y="1166"/>
                </a:cubicBezTo>
                <a:cubicBezTo>
                  <a:pt x="1363" y="1166"/>
                  <a:pt x="1362" y="1168"/>
                  <a:pt x="1360" y="1170"/>
                </a:cubicBezTo>
                <a:cubicBezTo>
                  <a:pt x="1357" y="1172"/>
                  <a:pt x="1354" y="1174"/>
                  <a:pt x="1352" y="1175"/>
                </a:cubicBezTo>
                <a:cubicBezTo>
                  <a:pt x="1348" y="1178"/>
                  <a:pt x="1343" y="1177"/>
                  <a:pt x="1339" y="1177"/>
                </a:cubicBezTo>
                <a:cubicBezTo>
                  <a:pt x="1337" y="1177"/>
                  <a:pt x="1337" y="1177"/>
                  <a:pt x="1336" y="1176"/>
                </a:cubicBezTo>
                <a:cubicBezTo>
                  <a:pt x="1335" y="1175"/>
                  <a:pt x="1335" y="1175"/>
                  <a:pt x="1334" y="1175"/>
                </a:cubicBezTo>
                <a:cubicBezTo>
                  <a:pt x="1331" y="1174"/>
                  <a:pt x="1330" y="1176"/>
                  <a:pt x="1328" y="1176"/>
                </a:cubicBezTo>
                <a:cubicBezTo>
                  <a:pt x="1327" y="1176"/>
                  <a:pt x="1323" y="1177"/>
                  <a:pt x="1323" y="1175"/>
                </a:cubicBezTo>
                <a:cubicBezTo>
                  <a:pt x="1322" y="1174"/>
                  <a:pt x="1324" y="1174"/>
                  <a:pt x="1324" y="1173"/>
                </a:cubicBezTo>
                <a:cubicBezTo>
                  <a:pt x="1324" y="1171"/>
                  <a:pt x="1322" y="1173"/>
                  <a:pt x="1321" y="1173"/>
                </a:cubicBezTo>
                <a:cubicBezTo>
                  <a:pt x="1320" y="1174"/>
                  <a:pt x="1320" y="1175"/>
                  <a:pt x="1319" y="1176"/>
                </a:cubicBezTo>
                <a:cubicBezTo>
                  <a:pt x="1318" y="1177"/>
                  <a:pt x="1316" y="1177"/>
                  <a:pt x="1315" y="1178"/>
                </a:cubicBezTo>
                <a:cubicBezTo>
                  <a:pt x="1312" y="1180"/>
                  <a:pt x="1310" y="1182"/>
                  <a:pt x="1307" y="1184"/>
                </a:cubicBezTo>
                <a:cubicBezTo>
                  <a:pt x="1305" y="1185"/>
                  <a:pt x="1302" y="1187"/>
                  <a:pt x="1300" y="1189"/>
                </a:cubicBezTo>
                <a:cubicBezTo>
                  <a:pt x="1296" y="1191"/>
                  <a:pt x="1293" y="1195"/>
                  <a:pt x="1289" y="1198"/>
                </a:cubicBezTo>
                <a:cubicBezTo>
                  <a:pt x="1284" y="1201"/>
                  <a:pt x="1279" y="1202"/>
                  <a:pt x="1274" y="1205"/>
                </a:cubicBezTo>
                <a:cubicBezTo>
                  <a:pt x="1272" y="1206"/>
                  <a:pt x="1271" y="1208"/>
                  <a:pt x="1268" y="1209"/>
                </a:cubicBezTo>
                <a:cubicBezTo>
                  <a:pt x="1266" y="1210"/>
                  <a:pt x="1264" y="1210"/>
                  <a:pt x="1262" y="1211"/>
                </a:cubicBezTo>
                <a:cubicBezTo>
                  <a:pt x="1258" y="1212"/>
                  <a:pt x="1254" y="1216"/>
                  <a:pt x="1253" y="1220"/>
                </a:cubicBezTo>
                <a:cubicBezTo>
                  <a:pt x="1252" y="1224"/>
                  <a:pt x="1252" y="1229"/>
                  <a:pt x="1250" y="1232"/>
                </a:cubicBezTo>
                <a:cubicBezTo>
                  <a:pt x="1249" y="1235"/>
                  <a:pt x="1247" y="1234"/>
                  <a:pt x="1245" y="1234"/>
                </a:cubicBezTo>
                <a:cubicBezTo>
                  <a:pt x="1242" y="1235"/>
                  <a:pt x="1243" y="1232"/>
                  <a:pt x="1243" y="1230"/>
                </a:cubicBezTo>
                <a:cubicBezTo>
                  <a:pt x="1243" y="1229"/>
                  <a:pt x="1242" y="1228"/>
                  <a:pt x="1242" y="1227"/>
                </a:cubicBezTo>
                <a:cubicBezTo>
                  <a:pt x="1241" y="1226"/>
                  <a:pt x="1241" y="1225"/>
                  <a:pt x="1241" y="1224"/>
                </a:cubicBezTo>
                <a:cubicBezTo>
                  <a:pt x="1240" y="1222"/>
                  <a:pt x="1241" y="1220"/>
                  <a:pt x="1241" y="1218"/>
                </a:cubicBezTo>
                <a:cubicBezTo>
                  <a:pt x="1241" y="1217"/>
                  <a:pt x="1240" y="1212"/>
                  <a:pt x="1238" y="1213"/>
                </a:cubicBezTo>
                <a:cubicBezTo>
                  <a:pt x="1238" y="1214"/>
                  <a:pt x="1238" y="1216"/>
                  <a:pt x="1238" y="1216"/>
                </a:cubicBezTo>
                <a:cubicBezTo>
                  <a:pt x="1237" y="1217"/>
                  <a:pt x="1237" y="1218"/>
                  <a:pt x="1236" y="1219"/>
                </a:cubicBezTo>
                <a:cubicBezTo>
                  <a:pt x="1235" y="1221"/>
                  <a:pt x="1235" y="1223"/>
                  <a:pt x="1235" y="1226"/>
                </a:cubicBezTo>
                <a:cubicBezTo>
                  <a:pt x="1234" y="1228"/>
                  <a:pt x="1232" y="1229"/>
                  <a:pt x="1231" y="1231"/>
                </a:cubicBezTo>
                <a:cubicBezTo>
                  <a:pt x="1230" y="1232"/>
                  <a:pt x="1230" y="1233"/>
                  <a:pt x="1229" y="1234"/>
                </a:cubicBezTo>
                <a:cubicBezTo>
                  <a:pt x="1228" y="1236"/>
                  <a:pt x="1228" y="1237"/>
                  <a:pt x="1229" y="1238"/>
                </a:cubicBezTo>
                <a:cubicBezTo>
                  <a:pt x="1229" y="1240"/>
                  <a:pt x="1229" y="1241"/>
                  <a:pt x="1230" y="1242"/>
                </a:cubicBezTo>
                <a:cubicBezTo>
                  <a:pt x="1231" y="1243"/>
                  <a:pt x="1232" y="1244"/>
                  <a:pt x="1232" y="1245"/>
                </a:cubicBezTo>
                <a:cubicBezTo>
                  <a:pt x="1232" y="1246"/>
                  <a:pt x="1232" y="1247"/>
                  <a:pt x="1232" y="1249"/>
                </a:cubicBezTo>
                <a:cubicBezTo>
                  <a:pt x="1232" y="1252"/>
                  <a:pt x="1233" y="1255"/>
                  <a:pt x="1233" y="1258"/>
                </a:cubicBezTo>
                <a:cubicBezTo>
                  <a:pt x="1233" y="1260"/>
                  <a:pt x="1233" y="1263"/>
                  <a:pt x="1231" y="1265"/>
                </a:cubicBezTo>
                <a:cubicBezTo>
                  <a:pt x="1230" y="1267"/>
                  <a:pt x="1229" y="1269"/>
                  <a:pt x="1228" y="1271"/>
                </a:cubicBezTo>
                <a:cubicBezTo>
                  <a:pt x="1227" y="1273"/>
                  <a:pt x="1224" y="1274"/>
                  <a:pt x="1224" y="1276"/>
                </a:cubicBezTo>
                <a:cubicBezTo>
                  <a:pt x="1223" y="1278"/>
                  <a:pt x="1223" y="1280"/>
                  <a:pt x="1222" y="1282"/>
                </a:cubicBezTo>
                <a:cubicBezTo>
                  <a:pt x="1221" y="1284"/>
                  <a:pt x="1220" y="1286"/>
                  <a:pt x="1220" y="1288"/>
                </a:cubicBezTo>
                <a:cubicBezTo>
                  <a:pt x="1220" y="1291"/>
                  <a:pt x="1220" y="1292"/>
                  <a:pt x="1221" y="1295"/>
                </a:cubicBezTo>
                <a:cubicBezTo>
                  <a:pt x="1222" y="1296"/>
                  <a:pt x="1223" y="1297"/>
                  <a:pt x="1224" y="1299"/>
                </a:cubicBezTo>
                <a:cubicBezTo>
                  <a:pt x="1224" y="1300"/>
                  <a:pt x="1224" y="1302"/>
                  <a:pt x="1225" y="1303"/>
                </a:cubicBezTo>
                <a:cubicBezTo>
                  <a:pt x="1226" y="1306"/>
                  <a:pt x="1228" y="1308"/>
                  <a:pt x="1229" y="1310"/>
                </a:cubicBezTo>
                <a:cubicBezTo>
                  <a:pt x="1230" y="1312"/>
                  <a:pt x="1231" y="1314"/>
                  <a:pt x="1231" y="1316"/>
                </a:cubicBezTo>
                <a:cubicBezTo>
                  <a:pt x="1231" y="1317"/>
                  <a:pt x="1231" y="1318"/>
                  <a:pt x="1232" y="1319"/>
                </a:cubicBezTo>
                <a:cubicBezTo>
                  <a:pt x="1233" y="1320"/>
                  <a:pt x="1234" y="1320"/>
                  <a:pt x="1234" y="1321"/>
                </a:cubicBezTo>
                <a:cubicBezTo>
                  <a:pt x="1234" y="1322"/>
                  <a:pt x="1234" y="1323"/>
                  <a:pt x="1234" y="1324"/>
                </a:cubicBezTo>
                <a:cubicBezTo>
                  <a:pt x="1235" y="1326"/>
                  <a:pt x="1237" y="1328"/>
                  <a:pt x="1237" y="1329"/>
                </a:cubicBezTo>
                <a:cubicBezTo>
                  <a:pt x="1238" y="1332"/>
                  <a:pt x="1238" y="1334"/>
                  <a:pt x="1240" y="1336"/>
                </a:cubicBezTo>
                <a:cubicBezTo>
                  <a:pt x="1242" y="1337"/>
                  <a:pt x="1244" y="1338"/>
                  <a:pt x="1244" y="1340"/>
                </a:cubicBezTo>
                <a:cubicBezTo>
                  <a:pt x="1245" y="1342"/>
                  <a:pt x="1245" y="1344"/>
                  <a:pt x="1244" y="1346"/>
                </a:cubicBezTo>
                <a:cubicBezTo>
                  <a:pt x="1244" y="1348"/>
                  <a:pt x="1245" y="1351"/>
                  <a:pt x="1244" y="1353"/>
                </a:cubicBezTo>
                <a:cubicBezTo>
                  <a:pt x="1243" y="1354"/>
                  <a:pt x="1242" y="1356"/>
                  <a:pt x="1241" y="1358"/>
                </a:cubicBezTo>
                <a:cubicBezTo>
                  <a:pt x="1240" y="1359"/>
                  <a:pt x="1239" y="1360"/>
                  <a:pt x="1238" y="1359"/>
                </a:cubicBezTo>
                <a:cubicBezTo>
                  <a:pt x="1237" y="1358"/>
                  <a:pt x="1238" y="1357"/>
                  <a:pt x="1238" y="1356"/>
                </a:cubicBezTo>
                <a:cubicBezTo>
                  <a:pt x="1237" y="1354"/>
                  <a:pt x="1236" y="1355"/>
                  <a:pt x="1236" y="1354"/>
                </a:cubicBezTo>
                <a:cubicBezTo>
                  <a:pt x="1235" y="1353"/>
                  <a:pt x="1235" y="1351"/>
                  <a:pt x="1236" y="1350"/>
                </a:cubicBezTo>
                <a:cubicBezTo>
                  <a:pt x="1236" y="1350"/>
                  <a:pt x="1236" y="1344"/>
                  <a:pt x="1234" y="1345"/>
                </a:cubicBezTo>
                <a:cubicBezTo>
                  <a:pt x="1232" y="1346"/>
                  <a:pt x="1234" y="1350"/>
                  <a:pt x="1233" y="1351"/>
                </a:cubicBezTo>
                <a:cubicBezTo>
                  <a:pt x="1233" y="1354"/>
                  <a:pt x="1230" y="1353"/>
                  <a:pt x="1229" y="1351"/>
                </a:cubicBezTo>
                <a:cubicBezTo>
                  <a:pt x="1229" y="1350"/>
                  <a:pt x="1228" y="1349"/>
                  <a:pt x="1229" y="1348"/>
                </a:cubicBezTo>
                <a:cubicBezTo>
                  <a:pt x="1229" y="1347"/>
                  <a:pt x="1230" y="1347"/>
                  <a:pt x="1230" y="1346"/>
                </a:cubicBezTo>
                <a:cubicBezTo>
                  <a:pt x="1230" y="1345"/>
                  <a:pt x="1230" y="1344"/>
                  <a:pt x="1230" y="1343"/>
                </a:cubicBezTo>
                <a:cubicBezTo>
                  <a:pt x="1231" y="1342"/>
                  <a:pt x="1232" y="1341"/>
                  <a:pt x="1231" y="1340"/>
                </a:cubicBezTo>
                <a:cubicBezTo>
                  <a:pt x="1230" y="1339"/>
                  <a:pt x="1229" y="1339"/>
                  <a:pt x="1228" y="1338"/>
                </a:cubicBezTo>
                <a:cubicBezTo>
                  <a:pt x="1227" y="1338"/>
                  <a:pt x="1227" y="1337"/>
                  <a:pt x="1226" y="1336"/>
                </a:cubicBezTo>
                <a:cubicBezTo>
                  <a:pt x="1226" y="1335"/>
                  <a:pt x="1225" y="1335"/>
                  <a:pt x="1224" y="1334"/>
                </a:cubicBezTo>
                <a:cubicBezTo>
                  <a:pt x="1224" y="1333"/>
                  <a:pt x="1224" y="1332"/>
                  <a:pt x="1223" y="1331"/>
                </a:cubicBezTo>
                <a:cubicBezTo>
                  <a:pt x="1221" y="1329"/>
                  <a:pt x="1221" y="1334"/>
                  <a:pt x="1221" y="1335"/>
                </a:cubicBezTo>
                <a:cubicBezTo>
                  <a:pt x="1220" y="1338"/>
                  <a:pt x="1222" y="1339"/>
                  <a:pt x="1223" y="1341"/>
                </a:cubicBezTo>
                <a:cubicBezTo>
                  <a:pt x="1224" y="1342"/>
                  <a:pt x="1224" y="1343"/>
                  <a:pt x="1225" y="1344"/>
                </a:cubicBezTo>
                <a:cubicBezTo>
                  <a:pt x="1225" y="1346"/>
                  <a:pt x="1224" y="1347"/>
                  <a:pt x="1225" y="1348"/>
                </a:cubicBezTo>
                <a:cubicBezTo>
                  <a:pt x="1225" y="1349"/>
                  <a:pt x="1226" y="1349"/>
                  <a:pt x="1227" y="1350"/>
                </a:cubicBezTo>
                <a:cubicBezTo>
                  <a:pt x="1228" y="1351"/>
                  <a:pt x="1228" y="1351"/>
                  <a:pt x="1229" y="1352"/>
                </a:cubicBezTo>
                <a:cubicBezTo>
                  <a:pt x="1229" y="1353"/>
                  <a:pt x="1230" y="1354"/>
                  <a:pt x="1231" y="1354"/>
                </a:cubicBezTo>
                <a:cubicBezTo>
                  <a:pt x="1232" y="1355"/>
                  <a:pt x="1233" y="1355"/>
                  <a:pt x="1234" y="1356"/>
                </a:cubicBezTo>
                <a:cubicBezTo>
                  <a:pt x="1234" y="1356"/>
                  <a:pt x="1235" y="1357"/>
                  <a:pt x="1235" y="1358"/>
                </a:cubicBezTo>
                <a:cubicBezTo>
                  <a:pt x="1235" y="1360"/>
                  <a:pt x="1234" y="1360"/>
                  <a:pt x="1233" y="1361"/>
                </a:cubicBezTo>
                <a:cubicBezTo>
                  <a:pt x="1232" y="1362"/>
                  <a:pt x="1232" y="1365"/>
                  <a:pt x="1231" y="1366"/>
                </a:cubicBezTo>
                <a:cubicBezTo>
                  <a:pt x="1230" y="1367"/>
                  <a:pt x="1229" y="1368"/>
                  <a:pt x="1228" y="1368"/>
                </a:cubicBezTo>
                <a:cubicBezTo>
                  <a:pt x="1227" y="1367"/>
                  <a:pt x="1227" y="1366"/>
                  <a:pt x="1227" y="1365"/>
                </a:cubicBezTo>
                <a:cubicBezTo>
                  <a:pt x="1226" y="1364"/>
                  <a:pt x="1225" y="1363"/>
                  <a:pt x="1225" y="1362"/>
                </a:cubicBezTo>
                <a:cubicBezTo>
                  <a:pt x="1224" y="1361"/>
                  <a:pt x="1225" y="1360"/>
                  <a:pt x="1225" y="1359"/>
                </a:cubicBezTo>
                <a:cubicBezTo>
                  <a:pt x="1225" y="1356"/>
                  <a:pt x="1222" y="1356"/>
                  <a:pt x="1221" y="1354"/>
                </a:cubicBezTo>
                <a:cubicBezTo>
                  <a:pt x="1221" y="1353"/>
                  <a:pt x="1221" y="1351"/>
                  <a:pt x="1220" y="1350"/>
                </a:cubicBezTo>
                <a:cubicBezTo>
                  <a:pt x="1220" y="1349"/>
                  <a:pt x="1220" y="1348"/>
                  <a:pt x="1220" y="1347"/>
                </a:cubicBezTo>
                <a:cubicBezTo>
                  <a:pt x="1219" y="1346"/>
                  <a:pt x="1219" y="1346"/>
                  <a:pt x="1218" y="1348"/>
                </a:cubicBezTo>
                <a:cubicBezTo>
                  <a:pt x="1218" y="1349"/>
                  <a:pt x="1218" y="1350"/>
                  <a:pt x="1218" y="1351"/>
                </a:cubicBezTo>
                <a:cubicBezTo>
                  <a:pt x="1218" y="1351"/>
                  <a:pt x="1219" y="1353"/>
                  <a:pt x="1218" y="1353"/>
                </a:cubicBezTo>
                <a:cubicBezTo>
                  <a:pt x="1217" y="1354"/>
                  <a:pt x="1216" y="1354"/>
                  <a:pt x="1216" y="1353"/>
                </a:cubicBezTo>
                <a:cubicBezTo>
                  <a:pt x="1215" y="1351"/>
                  <a:pt x="1216" y="1348"/>
                  <a:pt x="1214" y="1347"/>
                </a:cubicBezTo>
                <a:cubicBezTo>
                  <a:pt x="1212" y="1346"/>
                  <a:pt x="1212" y="1345"/>
                  <a:pt x="1212" y="1342"/>
                </a:cubicBezTo>
                <a:cubicBezTo>
                  <a:pt x="1212" y="1341"/>
                  <a:pt x="1212" y="1340"/>
                  <a:pt x="1212" y="1339"/>
                </a:cubicBezTo>
                <a:cubicBezTo>
                  <a:pt x="1211" y="1339"/>
                  <a:pt x="1210" y="1338"/>
                  <a:pt x="1209" y="1337"/>
                </a:cubicBezTo>
                <a:cubicBezTo>
                  <a:pt x="1208" y="1335"/>
                  <a:pt x="1209" y="1333"/>
                  <a:pt x="1208" y="1331"/>
                </a:cubicBezTo>
                <a:cubicBezTo>
                  <a:pt x="1208" y="1329"/>
                  <a:pt x="1207" y="1330"/>
                  <a:pt x="1207" y="1331"/>
                </a:cubicBezTo>
                <a:cubicBezTo>
                  <a:pt x="1206" y="1332"/>
                  <a:pt x="1206" y="1334"/>
                  <a:pt x="1207" y="1335"/>
                </a:cubicBezTo>
                <a:cubicBezTo>
                  <a:pt x="1207" y="1337"/>
                  <a:pt x="1208" y="1338"/>
                  <a:pt x="1208" y="1341"/>
                </a:cubicBezTo>
                <a:cubicBezTo>
                  <a:pt x="1208" y="1343"/>
                  <a:pt x="1209" y="1344"/>
                  <a:pt x="1211" y="1346"/>
                </a:cubicBezTo>
                <a:cubicBezTo>
                  <a:pt x="1212" y="1347"/>
                  <a:pt x="1214" y="1349"/>
                  <a:pt x="1213" y="1351"/>
                </a:cubicBezTo>
                <a:cubicBezTo>
                  <a:pt x="1213" y="1352"/>
                  <a:pt x="1211" y="1351"/>
                  <a:pt x="1211" y="1353"/>
                </a:cubicBezTo>
                <a:cubicBezTo>
                  <a:pt x="1211" y="1354"/>
                  <a:pt x="1213" y="1354"/>
                  <a:pt x="1214" y="1355"/>
                </a:cubicBezTo>
                <a:cubicBezTo>
                  <a:pt x="1217" y="1356"/>
                  <a:pt x="1218" y="1361"/>
                  <a:pt x="1221" y="1363"/>
                </a:cubicBezTo>
                <a:cubicBezTo>
                  <a:pt x="1222" y="1365"/>
                  <a:pt x="1222" y="1368"/>
                  <a:pt x="1224" y="1369"/>
                </a:cubicBezTo>
                <a:cubicBezTo>
                  <a:pt x="1225" y="1371"/>
                  <a:pt x="1227" y="1372"/>
                  <a:pt x="1228" y="1374"/>
                </a:cubicBezTo>
                <a:cubicBezTo>
                  <a:pt x="1230" y="1376"/>
                  <a:pt x="1231" y="1379"/>
                  <a:pt x="1233" y="1381"/>
                </a:cubicBezTo>
                <a:cubicBezTo>
                  <a:pt x="1235" y="1383"/>
                  <a:pt x="1236" y="1385"/>
                  <a:pt x="1237" y="1387"/>
                </a:cubicBezTo>
                <a:cubicBezTo>
                  <a:pt x="1239" y="1391"/>
                  <a:pt x="1240" y="1394"/>
                  <a:pt x="1239" y="1399"/>
                </a:cubicBezTo>
                <a:cubicBezTo>
                  <a:pt x="1239" y="1401"/>
                  <a:pt x="1240" y="1403"/>
                  <a:pt x="1241" y="1406"/>
                </a:cubicBezTo>
                <a:cubicBezTo>
                  <a:pt x="1241" y="1408"/>
                  <a:pt x="1241" y="1410"/>
                  <a:pt x="1242" y="1412"/>
                </a:cubicBezTo>
                <a:cubicBezTo>
                  <a:pt x="1243" y="1415"/>
                  <a:pt x="1244" y="1416"/>
                  <a:pt x="1246" y="1418"/>
                </a:cubicBezTo>
                <a:cubicBezTo>
                  <a:pt x="1247" y="1420"/>
                  <a:pt x="1248" y="1421"/>
                  <a:pt x="1249" y="1423"/>
                </a:cubicBezTo>
                <a:cubicBezTo>
                  <a:pt x="1250" y="1425"/>
                  <a:pt x="1252" y="1426"/>
                  <a:pt x="1253" y="1428"/>
                </a:cubicBezTo>
                <a:cubicBezTo>
                  <a:pt x="1254" y="1431"/>
                  <a:pt x="1254" y="1433"/>
                  <a:pt x="1256" y="1435"/>
                </a:cubicBezTo>
                <a:cubicBezTo>
                  <a:pt x="1259" y="1439"/>
                  <a:pt x="1263" y="1443"/>
                  <a:pt x="1264" y="1448"/>
                </a:cubicBezTo>
                <a:cubicBezTo>
                  <a:pt x="1265" y="1453"/>
                  <a:pt x="1264" y="1458"/>
                  <a:pt x="1265" y="1463"/>
                </a:cubicBezTo>
                <a:cubicBezTo>
                  <a:pt x="1266" y="1466"/>
                  <a:pt x="1266" y="1468"/>
                  <a:pt x="1266" y="1471"/>
                </a:cubicBezTo>
                <a:cubicBezTo>
                  <a:pt x="1267" y="1473"/>
                  <a:pt x="1267" y="1476"/>
                  <a:pt x="1268" y="1478"/>
                </a:cubicBezTo>
                <a:cubicBezTo>
                  <a:pt x="1268" y="1480"/>
                  <a:pt x="1268" y="1482"/>
                  <a:pt x="1268" y="1484"/>
                </a:cubicBezTo>
                <a:cubicBezTo>
                  <a:pt x="1268" y="1486"/>
                  <a:pt x="1269" y="1487"/>
                  <a:pt x="1270" y="1489"/>
                </a:cubicBezTo>
                <a:cubicBezTo>
                  <a:pt x="1270" y="1490"/>
                  <a:pt x="1271" y="1491"/>
                  <a:pt x="1271" y="1492"/>
                </a:cubicBezTo>
                <a:cubicBezTo>
                  <a:pt x="1273" y="1495"/>
                  <a:pt x="1273" y="1498"/>
                  <a:pt x="1274" y="1501"/>
                </a:cubicBezTo>
                <a:cubicBezTo>
                  <a:pt x="1275" y="1506"/>
                  <a:pt x="1278" y="1511"/>
                  <a:pt x="1280" y="1516"/>
                </a:cubicBezTo>
                <a:cubicBezTo>
                  <a:pt x="1281" y="1521"/>
                  <a:pt x="1284" y="1526"/>
                  <a:pt x="1287" y="1531"/>
                </a:cubicBezTo>
                <a:cubicBezTo>
                  <a:pt x="1288" y="1533"/>
                  <a:pt x="1290" y="1535"/>
                  <a:pt x="1291" y="1537"/>
                </a:cubicBezTo>
                <a:cubicBezTo>
                  <a:pt x="1291" y="1539"/>
                  <a:pt x="1291" y="1540"/>
                  <a:pt x="1292" y="1541"/>
                </a:cubicBezTo>
                <a:cubicBezTo>
                  <a:pt x="1292" y="1542"/>
                  <a:pt x="1291" y="1543"/>
                  <a:pt x="1291" y="1544"/>
                </a:cubicBezTo>
                <a:cubicBezTo>
                  <a:pt x="1291" y="1547"/>
                  <a:pt x="1292" y="1550"/>
                  <a:pt x="1292" y="1553"/>
                </a:cubicBezTo>
                <a:cubicBezTo>
                  <a:pt x="1292" y="1561"/>
                  <a:pt x="1292" y="1561"/>
                  <a:pt x="1292" y="1561"/>
                </a:cubicBezTo>
                <a:cubicBezTo>
                  <a:pt x="1292" y="1562"/>
                  <a:pt x="1293" y="1571"/>
                  <a:pt x="1289" y="1569"/>
                </a:cubicBezTo>
                <a:cubicBezTo>
                  <a:pt x="1288" y="1568"/>
                  <a:pt x="1288" y="1566"/>
                  <a:pt x="1288" y="1565"/>
                </a:cubicBezTo>
                <a:cubicBezTo>
                  <a:pt x="1287" y="1564"/>
                  <a:pt x="1286" y="1564"/>
                  <a:pt x="1286" y="1565"/>
                </a:cubicBezTo>
                <a:cubicBezTo>
                  <a:pt x="1286" y="1566"/>
                  <a:pt x="1287" y="1567"/>
                  <a:pt x="1287" y="1568"/>
                </a:cubicBezTo>
                <a:cubicBezTo>
                  <a:pt x="1288" y="1568"/>
                  <a:pt x="1288" y="1570"/>
                  <a:pt x="1288" y="1571"/>
                </a:cubicBezTo>
                <a:cubicBezTo>
                  <a:pt x="1288" y="1573"/>
                  <a:pt x="1289" y="1574"/>
                  <a:pt x="1289" y="1576"/>
                </a:cubicBezTo>
                <a:cubicBezTo>
                  <a:pt x="1290" y="1579"/>
                  <a:pt x="1289" y="1581"/>
                  <a:pt x="1289" y="1584"/>
                </a:cubicBezTo>
                <a:cubicBezTo>
                  <a:pt x="1289" y="1586"/>
                  <a:pt x="1289" y="1588"/>
                  <a:pt x="1288" y="1590"/>
                </a:cubicBezTo>
                <a:cubicBezTo>
                  <a:pt x="1287" y="1591"/>
                  <a:pt x="1285" y="1591"/>
                  <a:pt x="1285" y="1592"/>
                </a:cubicBezTo>
                <a:cubicBezTo>
                  <a:pt x="1284" y="1593"/>
                  <a:pt x="1284" y="1594"/>
                  <a:pt x="1283" y="1594"/>
                </a:cubicBezTo>
                <a:cubicBezTo>
                  <a:pt x="1282" y="1595"/>
                  <a:pt x="1281" y="1595"/>
                  <a:pt x="1280" y="1595"/>
                </a:cubicBezTo>
                <a:cubicBezTo>
                  <a:pt x="1279" y="1596"/>
                  <a:pt x="1278" y="1596"/>
                  <a:pt x="1277" y="1597"/>
                </a:cubicBezTo>
                <a:cubicBezTo>
                  <a:pt x="1275" y="1598"/>
                  <a:pt x="1272" y="1599"/>
                  <a:pt x="1270" y="1596"/>
                </a:cubicBezTo>
                <a:cubicBezTo>
                  <a:pt x="1270" y="1596"/>
                  <a:pt x="1269" y="1594"/>
                  <a:pt x="1269" y="1595"/>
                </a:cubicBezTo>
                <a:cubicBezTo>
                  <a:pt x="1268" y="1596"/>
                  <a:pt x="1269" y="1597"/>
                  <a:pt x="1269" y="1598"/>
                </a:cubicBezTo>
                <a:cubicBezTo>
                  <a:pt x="1269" y="1599"/>
                  <a:pt x="1268" y="1600"/>
                  <a:pt x="1268" y="1601"/>
                </a:cubicBezTo>
                <a:cubicBezTo>
                  <a:pt x="1267" y="1604"/>
                  <a:pt x="1267" y="1606"/>
                  <a:pt x="1268" y="1609"/>
                </a:cubicBezTo>
                <a:cubicBezTo>
                  <a:pt x="1268" y="1611"/>
                  <a:pt x="1268" y="1613"/>
                  <a:pt x="1268" y="1615"/>
                </a:cubicBezTo>
                <a:cubicBezTo>
                  <a:pt x="1268" y="1617"/>
                  <a:pt x="1268" y="1618"/>
                  <a:pt x="1270" y="1619"/>
                </a:cubicBezTo>
                <a:cubicBezTo>
                  <a:pt x="1272" y="1622"/>
                  <a:pt x="1275" y="1623"/>
                  <a:pt x="1278" y="1625"/>
                </a:cubicBezTo>
                <a:cubicBezTo>
                  <a:pt x="1280" y="1625"/>
                  <a:pt x="1282" y="1627"/>
                  <a:pt x="1284" y="1628"/>
                </a:cubicBezTo>
                <a:cubicBezTo>
                  <a:pt x="1288" y="1630"/>
                  <a:pt x="1293" y="1632"/>
                  <a:pt x="1296" y="1636"/>
                </a:cubicBezTo>
                <a:cubicBezTo>
                  <a:pt x="1298" y="1637"/>
                  <a:pt x="1298" y="1639"/>
                  <a:pt x="1301" y="1640"/>
                </a:cubicBezTo>
                <a:cubicBezTo>
                  <a:pt x="1302" y="1641"/>
                  <a:pt x="1304" y="1643"/>
                  <a:pt x="1306" y="1644"/>
                </a:cubicBezTo>
                <a:cubicBezTo>
                  <a:pt x="1308" y="1644"/>
                  <a:pt x="1311" y="1645"/>
                  <a:pt x="1313" y="1646"/>
                </a:cubicBezTo>
                <a:cubicBezTo>
                  <a:pt x="1315" y="1647"/>
                  <a:pt x="1316" y="1647"/>
                  <a:pt x="1319" y="1647"/>
                </a:cubicBezTo>
                <a:cubicBezTo>
                  <a:pt x="1321" y="1648"/>
                  <a:pt x="1323" y="1648"/>
                  <a:pt x="1326" y="1648"/>
                </a:cubicBezTo>
                <a:cubicBezTo>
                  <a:pt x="1327" y="1648"/>
                  <a:pt x="1328" y="1648"/>
                  <a:pt x="1329" y="1648"/>
                </a:cubicBezTo>
                <a:cubicBezTo>
                  <a:pt x="1330" y="1647"/>
                  <a:pt x="1331" y="1647"/>
                  <a:pt x="1331" y="1646"/>
                </a:cubicBezTo>
                <a:cubicBezTo>
                  <a:pt x="1334" y="1645"/>
                  <a:pt x="1335" y="1646"/>
                  <a:pt x="1338" y="1647"/>
                </a:cubicBezTo>
                <a:cubicBezTo>
                  <a:pt x="1340" y="1648"/>
                  <a:pt x="1343" y="1647"/>
                  <a:pt x="1345" y="1647"/>
                </a:cubicBezTo>
                <a:cubicBezTo>
                  <a:pt x="1350" y="1647"/>
                  <a:pt x="1354" y="1650"/>
                  <a:pt x="1359" y="1648"/>
                </a:cubicBezTo>
                <a:cubicBezTo>
                  <a:pt x="1361" y="1647"/>
                  <a:pt x="1363" y="1647"/>
                  <a:pt x="1366" y="1646"/>
                </a:cubicBezTo>
                <a:cubicBezTo>
                  <a:pt x="1367" y="1646"/>
                  <a:pt x="1368" y="1645"/>
                  <a:pt x="1368" y="1644"/>
                </a:cubicBezTo>
                <a:cubicBezTo>
                  <a:pt x="1370" y="1643"/>
                  <a:pt x="1371" y="1642"/>
                  <a:pt x="1372" y="1641"/>
                </a:cubicBezTo>
                <a:cubicBezTo>
                  <a:pt x="1373" y="1641"/>
                  <a:pt x="1374" y="1640"/>
                  <a:pt x="1375" y="1639"/>
                </a:cubicBezTo>
                <a:cubicBezTo>
                  <a:pt x="1377" y="1638"/>
                  <a:pt x="1380" y="1637"/>
                  <a:pt x="1381" y="1635"/>
                </a:cubicBezTo>
                <a:cubicBezTo>
                  <a:pt x="1383" y="1633"/>
                  <a:pt x="1385" y="1631"/>
                  <a:pt x="1387" y="1630"/>
                </a:cubicBezTo>
                <a:cubicBezTo>
                  <a:pt x="1389" y="1629"/>
                  <a:pt x="1391" y="1627"/>
                  <a:pt x="1393" y="1628"/>
                </a:cubicBezTo>
                <a:cubicBezTo>
                  <a:pt x="1395" y="1628"/>
                  <a:pt x="1395" y="1630"/>
                  <a:pt x="1396" y="1630"/>
                </a:cubicBezTo>
                <a:cubicBezTo>
                  <a:pt x="1397" y="1630"/>
                  <a:pt x="1399" y="1630"/>
                  <a:pt x="1400" y="1630"/>
                </a:cubicBezTo>
                <a:cubicBezTo>
                  <a:pt x="1402" y="1629"/>
                  <a:pt x="1403" y="1627"/>
                  <a:pt x="1404" y="1625"/>
                </a:cubicBezTo>
                <a:cubicBezTo>
                  <a:pt x="1405" y="1620"/>
                  <a:pt x="1408" y="1616"/>
                  <a:pt x="1413" y="1614"/>
                </a:cubicBezTo>
                <a:cubicBezTo>
                  <a:pt x="1417" y="1612"/>
                  <a:pt x="1421" y="1612"/>
                  <a:pt x="1425" y="1611"/>
                </a:cubicBezTo>
                <a:cubicBezTo>
                  <a:pt x="1427" y="1611"/>
                  <a:pt x="1429" y="1611"/>
                  <a:pt x="1430" y="1610"/>
                </a:cubicBezTo>
                <a:cubicBezTo>
                  <a:pt x="1433" y="1610"/>
                  <a:pt x="1435" y="1609"/>
                  <a:pt x="1438" y="1609"/>
                </a:cubicBezTo>
                <a:cubicBezTo>
                  <a:pt x="1441" y="1608"/>
                  <a:pt x="1443" y="1606"/>
                  <a:pt x="1446" y="1606"/>
                </a:cubicBezTo>
                <a:cubicBezTo>
                  <a:pt x="1450" y="1606"/>
                  <a:pt x="1453" y="1606"/>
                  <a:pt x="1457" y="1606"/>
                </a:cubicBezTo>
                <a:cubicBezTo>
                  <a:pt x="1460" y="1606"/>
                  <a:pt x="1462" y="1607"/>
                  <a:pt x="1465" y="1607"/>
                </a:cubicBezTo>
                <a:cubicBezTo>
                  <a:pt x="1467" y="1606"/>
                  <a:pt x="1468" y="1606"/>
                  <a:pt x="1470" y="1606"/>
                </a:cubicBezTo>
                <a:cubicBezTo>
                  <a:pt x="1471" y="1607"/>
                  <a:pt x="1472" y="1607"/>
                  <a:pt x="1473" y="1608"/>
                </a:cubicBezTo>
                <a:cubicBezTo>
                  <a:pt x="1475" y="1608"/>
                  <a:pt x="1477" y="1607"/>
                  <a:pt x="1480" y="1607"/>
                </a:cubicBezTo>
                <a:cubicBezTo>
                  <a:pt x="1483" y="1608"/>
                  <a:pt x="1482" y="1610"/>
                  <a:pt x="1484" y="1612"/>
                </a:cubicBezTo>
                <a:cubicBezTo>
                  <a:pt x="1485" y="1614"/>
                  <a:pt x="1489" y="1613"/>
                  <a:pt x="1491" y="1613"/>
                </a:cubicBezTo>
                <a:cubicBezTo>
                  <a:pt x="1493" y="1613"/>
                  <a:pt x="1495" y="1611"/>
                  <a:pt x="1497" y="1610"/>
                </a:cubicBezTo>
                <a:cubicBezTo>
                  <a:pt x="1500" y="1610"/>
                  <a:pt x="1502" y="1610"/>
                  <a:pt x="1505" y="1609"/>
                </a:cubicBezTo>
                <a:cubicBezTo>
                  <a:pt x="1507" y="1608"/>
                  <a:pt x="1509" y="1606"/>
                  <a:pt x="1511" y="1606"/>
                </a:cubicBezTo>
                <a:cubicBezTo>
                  <a:pt x="1512" y="1607"/>
                  <a:pt x="1513" y="1607"/>
                  <a:pt x="1514" y="1608"/>
                </a:cubicBezTo>
                <a:cubicBezTo>
                  <a:pt x="1515" y="1608"/>
                  <a:pt x="1514" y="1610"/>
                  <a:pt x="1515" y="1611"/>
                </a:cubicBezTo>
                <a:cubicBezTo>
                  <a:pt x="1515" y="1612"/>
                  <a:pt x="1516" y="1612"/>
                  <a:pt x="1517" y="1611"/>
                </a:cubicBezTo>
                <a:cubicBezTo>
                  <a:pt x="1519" y="1611"/>
                  <a:pt x="1521" y="1609"/>
                  <a:pt x="1523" y="1609"/>
                </a:cubicBezTo>
                <a:cubicBezTo>
                  <a:pt x="1525" y="1609"/>
                  <a:pt x="1527" y="1609"/>
                  <a:pt x="1529" y="1608"/>
                </a:cubicBezTo>
                <a:cubicBezTo>
                  <a:pt x="1530" y="1608"/>
                  <a:pt x="1531" y="1606"/>
                  <a:pt x="1532" y="1605"/>
                </a:cubicBezTo>
                <a:cubicBezTo>
                  <a:pt x="1533" y="1604"/>
                  <a:pt x="1534" y="1603"/>
                  <a:pt x="1535" y="1602"/>
                </a:cubicBezTo>
                <a:cubicBezTo>
                  <a:pt x="1537" y="1601"/>
                  <a:pt x="1538" y="1599"/>
                  <a:pt x="1540" y="1597"/>
                </a:cubicBezTo>
                <a:cubicBezTo>
                  <a:pt x="1543" y="1593"/>
                  <a:pt x="1543" y="1588"/>
                  <a:pt x="1545" y="1583"/>
                </a:cubicBezTo>
                <a:cubicBezTo>
                  <a:pt x="1547" y="1580"/>
                  <a:pt x="1548" y="1579"/>
                  <a:pt x="1551" y="1578"/>
                </a:cubicBezTo>
                <a:cubicBezTo>
                  <a:pt x="1553" y="1577"/>
                  <a:pt x="1554" y="1576"/>
                  <a:pt x="1555" y="1576"/>
                </a:cubicBezTo>
                <a:cubicBezTo>
                  <a:pt x="1558" y="1574"/>
                  <a:pt x="1560" y="1573"/>
                  <a:pt x="1563" y="1572"/>
                </a:cubicBezTo>
                <a:cubicBezTo>
                  <a:pt x="1565" y="1571"/>
                  <a:pt x="1568" y="1570"/>
                  <a:pt x="1570" y="1569"/>
                </a:cubicBezTo>
                <a:cubicBezTo>
                  <a:pt x="1572" y="1569"/>
                  <a:pt x="1574" y="1568"/>
                  <a:pt x="1577" y="1567"/>
                </a:cubicBezTo>
                <a:cubicBezTo>
                  <a:pt x="1579" y="1566"/>
                  <a:pt x="1581" y="1564"/>
                  <a:pt x="1584" y="1563"/>
                </a:cubicBezTo>
                <a:cubicBezTo>
                  <a:pt x="1586" y="1563"/>
                  <a:pt x="1588" y="1561"/>
                  <a:pt x="1590" y="1560"/>
                </a:cubicBezTo>
                <a:cubicBezTo>
                  <a:pt x="1594" y="1557"/>
                  <a:pt x="1598" y="1554"/>
                  <a:pt x="1603" y="1553"/>
                </a:cubicBezTo>
                <a:cubicBezTo>
                  <a:pt x="1605" y="1553"/>
                  <a:pt x="1608" y="1554"/>
                  <a:pt x="1610" y="1554"/>
                </a:cubicBezTo>
                <a:cubicBezTo>
                  <a:pt x="1613" y="1554"/>
                  <a:pt x="1616" y="1554"/>
                  <a:pt x="1619" y="1554"/>
                </a:cubicBezTo>
                <a:cubicBezTo>
                  <a:pt x="1622" y="1555"/>
                  <a:pt x="1625" y="1555"/>
                  <a:pt x="1629" y="1555"/>
                </a:cubicBezTo>
                <a:cubicBezTo>
                  <a:pt x="1635" y="1555"/>
                  <a:pt x="1642" y="1554"/>
                  <a:pt x="1648" y="1551"/>
                </a:cubicBezTo>
                <a:cubicBezTo>
                  <a:pt x="1651" y="1550"/>
                  <a:pt x="1654" y="1550"/>
                  <a:pt x="1657" y="1548"/>
                </a:cubicBezTo>
                <a:cubicBezTo>
                  <a:pt x="1659" y="1547"/>
                  <a:pt x="1662" y="1546"/>
                  <a:pt x="1664" y="1545"/>
                </a:cubicBezTo>
                <a:cubicBezTo>
                  <a:pt x="1670" y="1544"/>
                  <a:pt x="1675" y="1541"/>
                  <a:pt x="1680" y="1539"/>
                </a:cubicBezTo>
                <a:cubicBezTo>
                  <a:pt x="1685" y="1536"/>
                  <a:pt x="1690" y="1534"/>
                  <a:pt x="1695" y="1534"/>
                </a:cubicBezTo>
                <a:cubicBezTo>
                  <a:pt x="1698" y="1534"/>
                  <a:pt x="1701" y="1534"/>
                  <a:pt x="1703" y="1534"/>
                </a:cubicBezTo>
                <a:cubicBezTo>
                  <a:pt x="1705" y="1534"/>
                  <a:pt x="1706" y="1534"/>
                  <a:pt x="1707" y="1533"/>
                </a:cubicBezTo>
                <a:cubicBezTo>
                  <a:pt x="1709" y="1533"/>
                  <a:pt x="1710" y="1532"/>
                  <a:pt x="1711" y="1532"/>
                </a:cubicBezTo>
                <a:cubicBezTo>
                  <a:pt x="1713" y="1531"/>
                  <a:pt x="1715" y="1532"/>
                  <a:pt x="1718" y="1532"/>
                </a:cubicBezTo>
                <a:cubicBezTo>
                  <a:pt x="1720" y="1532"/>
                  <a:pt x="1722" y="1531"/>
                  <a:pt x="1725" y="1531"/>
                </a:cubicBezTo>
                <a:cubicBezTo>
                  <a:pt x="1727" y="1531"/>
                  <a:pt x="1730" y="1531"/>
                  <a:pt x="1733" y="1531"/>
                </a:cubicBezTo>
                <a:cubicBezTo>
                  <a:pt x="1738" y="1531"/>
                  <a:pt x="1743" y="1532"/>
                  <a:pt x="1748" y="1531"/>
                </a:cubicBezTo>
                <a:cubicBezTo>
                  <a:pt x="1750" y="1531"/>
                  <a:pt x="1752" y="1530"/>
                  <a:pt x="1754" y="1529"/>
                </a:cubicBezTo>
                <a:cubicBezTo>
                  <a:pt x="1754" y="1528"/>
                  <a:pt x="1755" y="1527"/>
                  <a:pt x="1756" y="1527"/>
                </a:cubicBezTo>
                <a:cubicBezTo>
                  <a:pt x="1757" y="1527"/>
                  <a:pt x="1757" y="1527"/>
                  <a:pt x="1758" y="1528"/>
                </a:cubicBezTo>
                <a:cubicBezTo>
                  <a:pt x="1760" y="1529"/>
                  <a:pt x="1762" y="1529"/>
                  <a:pt x="1764" y="1530"/>
                </a:cubicBezTo>
                <a:cubicBezTo>
                  <a:pt x="1766" y="1531"/>
                  <a:pt x="1767" y="1532"/>
                  <a:pt x="1769" y="1533"/>
                </a:cubicBezTo>
                <a:cubicBezTo>
                  <a:pt x="1771" y="1534"/>
                  <a:pt x="1774" y="1533"/>
                  <a:pt x="1776" y="1534"/>
                </a:cubicBezTo>
                <a:cubicBezTo>
                  <a:pt x="1779" y="1536"/>
                  <a:pt x="1779" y="1538"/>
                  <a:pt x="1782" y="1539"/>
                </a:cubicBezTo>
                <a:cubicBezTo>
                  <a:pt x="1785" y="1540"/>
                  <a:pt x="1788" y="1547"/>
                  <a:pt x="1792" y="1545"/>
                </a:cubicBezTo>
                <a:cubicBezTo>
                  <a:pt x="1793" y="1545"/>
                  <a:pt x="1794" y="1544"/>
                  <a:pt x="1795" y="1544"/>
                </a:cubicBezTo>
                <a:cubicBezTo>
                  <a:pt x="1796" y="1543"/>
                  <a:pt x="1797" y="1544"/>
                  <a:pt x="1798" y="1543"/>
                </a:cubicBezTo>
                <a:cubicBezTo>
                  <a:pt x="1800" y="1543"/>
                  <a:pt x="1801" y="1541"/>
                  <a:pt x="1804" y="1542"/>
                </a:cubicBezTo>
                <a:cubicBezTo>
                  <a:pt x="1805" y="1542"/>
                  <a:pt x="1806" y="1543"/>
                  <a:pt x="1807" y="1543"/>
                </a:cubicBezTo>
                <a:cubicBezTo>
                  <a:pt x="1808" y="1544"/>
                  <a:pt x="1809" y="1544"/>
                  <a:pt x="1810" y="1544"/>
                </a:cubicBezTo>
                <a:cubicBezTo>
                  <a:pt x="1811" y="1544"/>
                  <a:pt x="1811" y="1545"/>
                  <a:pt x="1812" y="1546"/>
                </a:cubicBezTo>
                <a:cubicBezTo>
                  <a:pt x="1813" y="1547"/>
                  <a:pt x="1814" y="1546"/>
                  <a:pt x="1815" y="1547"/>
                </a:cubicBezTo>
                <a:cubicBezTo>
                  <a:pt x="1817" y="1547"/>
                  <a:pt x="1817" y="1547"/>
                  <a:pt x="1818" y="1548"/>
                </a:cubicBezTo>
                <a:cubicBezTo>
                  <a:pt x="1820" y="1550"/>
                  <a:pt x="1822" y="1550"/>
                  <a:pt x="1824" y="1550"/>
                </a:cubicBezTo>
                <a:cubicBezTo>
                  <a:pt x="1827" y="1551"/>
                  <a:pt x="1827" y="1548"/>
                  <a:pt x="1830" y="1548"/>
                </a:cubicBezTo>
                <a:cubicBezTo>
                  <a:pt x="1831" y="1548"/>
                  <a:pt x="1834" y="1548"/>
                  <a:pt x="1836" y="1549"/>
                </a:cubicBezTo>
                <a:cubicBezTo>
                  <a:pt x="1836" y="1550"/>
                  <a:pt x="1836" y="1551"/>
                  <a:pt x="1837" y="1552"/>
                </a:cubicBezTo>
                <a:cubicBezTo>
                  <a:pt x="1837" y="1553"/>
                  <a:pt x="1839" y="1554"/>
                  <a:pt x="1839" y="1555"/>
                </a:cubicBezTo>
                <a:cubicBezTo>
                  <a:pt x="1840" y="1557"/>
                  <a:pt x="1838" y="1560"/>
                  <a:pt x="1839" y="1562"/>
                </a:cubicBezTo>
                <a:cubicBezTo>
                  <a:pt x="1840" y="1564"/>
                  <a:pt x="1843" y="1563"/>
                  <a:pt x="1845" y="1562"/>
                </a:cubicBezTo>
                <a:cubicBezTo>
                  <a:pt x="1846" y="1561"/>
                  <a:pt x="1846" y="1561"/>
                  <a:pt x="1848" y="1561"/>
                </a:cubicBezTo>
                <a:cubicBezTo>
                  <a:pt x="1849" y="1561"/>
                  <a:pt x="1849" y="1563"/>
                  <a:pt x="1849" y="1564"/>
                </a:cubicBezTo>
                <a:cubicBezTo>
                  <a:pt x="1849" y="1565"/>
                  <a:pt x="1852" y="1568"/>
                  <a:pt x="1850" y="1569"/>
                </a:cubicBezTo>
                <a:cubicBezTo>
                  <a:pt x="1850" y="1570"/>
                  <a:pt x="1849" y="1569"/>
                  <a:pt x="1848" y="1569"/>
                </a:cubicBezTo>
                <a:cubicBezTo>
                  <a:pt x="1847" y="1568"/>
                  <a:pt x="1847" y="1567"/>
                  <a:pt x="1845" y="1567"/>
                </a:cubicBezTo>
                <a:cubicBezTo>
                  <a:pt x="1845" y="1569"/>
                  <a:pt x="1846" y="1569"/>
                  <a:pt x="1847" y="1569"/>
                </a:cubicBezTo>
                <a:cubicBezTo>
                  <a:pt x="1848" y="1570"/>
                  <a:pt x="1847" y="1571"/>
                  <a:pt x="1846" y="1572"/>
                </a:cubicBezTo>
                <a:cubicBezTo>
                  <a:pt x="1845" y="1574"/>
                  <a:pt x="1845" y="1576"/>
                  <a:pt x="1846" y="1578"/>
                </a:cubicBezTo>
                <a:cubicBezTo>
                  <a:pt x="1848" y="1579"/>
                  <a:pt x="1849" y="1581"/>
                  <a:pt x="1850" y="1583"/>
                </a:cubicBezTo>
                <a:cubicBezTo>
                  <a:pt x="1852" y="1586"/>
                  <a:pt x="1855" y="1585"/>
                  <a:pt x="1858" y="1585"/>
                </a:cubicBezTo>
                <a:cubicBezTo>
                  <a:pt x="1861" y="1585"/>
                  <a:pt x="1864" y="1587"/>
                  <a:pt x="1865" y="1590"/>
                </a:cubicBezTo>
                <a:cubicBezTo>
                  <a:pt x="1865" y="1591"/>
                  <a:pt x="1865" y="1592"/>
                  <a:pt x="1865" y="1594"/>
                </a:cubicBezTo>
                <a:cubicBezTo>
                  <a:pt x="1865" y="1595"/>
                  <a:pt x="1866" y="1595"/>
                  <a:pt x="1867" y="1596"/>
                </a:cubicBezTo>
                <a:cubicBezTo>
                  <a:pt x="1868" y="1597"/>
                  <a:pt x="1867" y="1597"/>
                  <a:pt x="1868" y="1598"/>
                </a:cubicBezTo>
                <a:cubicBezTo>
                  <a:pt x="1869" y="1601"/>
                  <a:pt x="1871" y="1601"/>
                  <a:pt x="1873" y="1603"/>
                </a:cubicBezTo>
                <a:cubicBezTo>
                  <a:pt x="1873" y="1603"/>
                  <a:pt x="1874" y="1604"/>
                  <a:pt x="1875" y="1605"/>
                </a:cubicBezTo>
                <a:cubicBezTo>
                  <a:pt x="1875" y="1606"/>
                  <a:pt x="1876" y="1606"/>
                  <a:pt x="1877" y="1607"/>
                </a:cubicBezTo>
                <a:cubicBezTo>
                  <a:pt x="1879" y="1608"/>
                  <a:pt x="1881" y="1611"/>
                  <a:pt x="1881" y="1614"/>
                </a:cubicBezTo>
                <a:cubicBezTo>
                  <a:pt x="1882" y="1616"/>
                  <a:pt x="1881" y="1618"/>
                  <a:pt x="1883" y="1620"/>
                </a:cubicBezTo>
                <a:cubicBezTo>
                  <a:pt x="1884" y="1622"/>
                  <a:pt x="1885" y="1624"/>
                  <a:pt x="1885" y="1626"/>
                </a:cubicBezTo>
                <a:cubicBezTo>
                  <a:pt x="1885" y="1627"/>
                  <a:pt x="1886" y="1633"/>
                  <a:pt x="1884" y="1632"/>
                </a:cubicBezTo>
                <a:cubicBezTo>
                  <a:pt x="1883" y="1631"/>
                  <a:pt x="1884" y="1630"/>
                  <a:pt x="1883" y="1630"/>
                </a:cubicBezTo>
                <a:cubicBezTo>
                  <a:pt x="1883" y="1629"/>
                  <a:pt x="1883" y="1629"/>
                  <a:pt x="1882" y="1629"/>
                </a:cubicBezTo>
                <a:cubicBezTo>
                  <a:pt x="1881" y="1629"/>
                  <a:pt x="1881" y="1629"/>
                  <a:pt x="1880" y="1627"/>
                </a:cubicBezTo>
                <a:cubicBezTo>
                  <a:pt x="1880" y="1627"/>
                  <a:pt x="1880" y="1626"/>
                  <a:pt x="1879" y="1626"/>
                </a:cubicBezTo>
                <a:cubicBezTo>
                  <a:pt x="1878" y="1627"/>
                  <a:pt x="1879" y="1628"/>
                  <a:pt x="1879" y="1629"/>
                </a:cubicBezTo>
                <a:cubicBezTo>
                  <a:pt x="1879" y="1630"/>
                  <a:pt x="1878" y="1631"/>
                  <a:pt x="1878" y="1632"/>
                </a:cubicBezTo>
                <a:cubicBezTo>
                  <a:pt x="1878" y="1633"/>
                  <a:pt x="1879" y="1633"/>
                  <a:pt x="1880" y="1633"/>
                </a:cubicBezTo>
                <a:cubicBezTo>
                  <a:pt x="1881" y="1633"/>
                  <a:pt x="1882" y="1634"/>
                  <a:pt x="1883" y="1634"/>
                </a:cubicBezTo>
                <a:cubicBezTo>
                  <a:pt x="1884" y="1636"/>
                  <a:pt x="1887" y="1636"/>
                  <a:pt x="1888" y="1637"/>
                </a:cubicBezTo>
                <a:cubicBezTo>
                  <a:pt x="1889" y="1638"/>
                  <a:pt x="1889" y="1639"/>
                  <a:pt x="1890" y="1640"/>
                </a:cubicBezTo>
                <a:cubicBezTo>
                  <a:pt x="1890" y="1641"/>
                  <a:pt x="1891" y="1641"/>
                  <a:pt x="1892" y="1642"/>
                </a:cubicBezTo>
                <a:cubicBezTo>
                  <a:pt x="1893" y="1643"/>
                  <a:pt x="1893" y="1644"/>
                  <a:pt x="1895" y="1644"/>
                </a:cubicBezTo>
                <a:cubicBezTo>
                  <a:pt x="1896" y="1644"/>
                  <a:pt x="1897" y="1642"/>
                  <a:pt x="1899" y="1643"/>
                </a:cubicBezTo>
                <a:cubicBezTo>
                  <a:pt x="1901" y="1644"/>
                  <a:pt x="1900" y="1645"/>
                  <a:pt x="1902" y="1645"/>
                </a:cubicBezTo>
                <a:cubicBezTo>
                  <a:pt x="1905" y="1646"/>
                  <a:pt x="1905" y="1644"/>
                  <a:pt x="1904" y="1642"/>
                </a:cubicBezTo>
                <a:cubicBezTo>
                  <a:pt x="1903" y="1641"/>
                  <a:pt x="1903" y="1641"/>
                  <a:pt x="1903" y="1639"/>
                </a:cubicBezTo>
                <a:cubicBezTo>
                  <a:pt x="1903" y="1639"/>
                  <a:pt x="1903" y="1637"/>
                  <a:pt x="1902" y="1637"/>
                </a:cubicBezTo>
                <a:cubicBezTo>
                  <a:pt x="1901" y="1638"/>
                  <a:pt x="1901" y="1640"/>
                  <a:pt x="1900" y="1639"/>
                </a:cubicBezTo>
                <a:cubicBezTo>
                  <a:pt x="1899" y="1638"/>
                  <a:pt x="1900" y="1637"/>
                  <a:pt x="1900" y="1636"/>
                </a:cubicBezTo>
                <a:cubicBezTo>
                  <a:pt x="1901" y="1635"/>
                  <a:pt x="1901" y="1634"/>
                  <a:pt x="1902" y="1633"/>
                </a:cubicBezTo>
                <a:cubicBezTo>
                  <a:pt x="1902" y="1632"/>
                  <a:pt x="1903" y="1631"/>
                  <a:pt x="1904" y="1630"/>
                </a:cubicBezTo>
                <a:cubicBezTo>
                  <a:pt x="1905" y="1630"/>
                  <a:pt x="1906" y="1629"/>
                  <a:pt x="1907" y="1628"/>
                </a:cubicBezTo>
                <a:cubicBezTo>
                  <a:pt x="1907" y="1626"/>
                  <a:pt x="1908" y="1624"/>
                  <a:pt x="1909" y="1622"/>
                </a:cubicBezTo>
                <a:cubicBezTo>
                  <a:pt x="1910" y="1621"/>
                  <a:pt x="1913" y="1621"/>
                  <a:pt x="1914" y="1619"/>
                </a:cubicBezTo>
                <a:cubicBezTo>
                  <a:pt x="1914" y="1618"/>
                  <a:pt x="1915" y="1617"/>
                  <a:pt x="1915" y="1616"/>
                </a:cubicBezTo>
                <a:cubicBezTo>
                  <a:pt x="1916" y="1615"/>
                  <a:pt x="1917" y="1615"/>
                  <a:pt x="1918" y="1614"/>
                </a:cubicBezTo>
                <a:cubicBezTo>
                  <a:pt x="1920" y="1612"/>
                  <a:pt x="1921" y="1610"/>
                  <a:pt x="1923" y="1609"/>
                </a:cubicBezTo>
                <a:cubicBezTo>
                  <a:pt x="1924" y="1608"/>
                  <a:pt x="1926" y="1607"/>
                  <a:pt x="1928" y="1606"/>
                </a:cubicBezTo>
                <a:cubicBezTo>
                  <a:pt x="1930" y="1605"/>
                  <a:pt x="1932" y="1604"/>
                  <a:pt x="1934" y="1604"/>
                </a:cubicBezTo>
                <a:cubicBezTo>
                  <a:pt x="1936" y="1604"/>
                  <a:pt x="1938" y="1603"/>
                  <a:pt x="1940" y="1602"/>
                </a:cubicBezTo>
                <a:cubicBezTo>
                  <a:pt x="1943" y="1599"/>
                  <a:pt x="1944" y="1594"/>
                  <a:pt x="1945" y="1591"/>
                </a:cubicBezTo>
                <a:cubicBezTo>
                  <a:pt x="1945" y="1589"/>
                  <a:pt x="1947" y="1588"/>
                  <a:pt x="1948" y="1586"/>
                </a:cubicBezTo>
                <a:cubicBezTo>
                  <a:pt x="1948" y="1585"/>
                  <a:pt x="1948" y="1584"/>
                  <a:pt x="1949" y="1582"/>
                </a:cubicBezTo>
                <a:cubicBezTo>
                  <a:pt x="1951" y="1579"/>
                  <a:pt x="1953" y="1577"/>
                  <a:pt x="1956" y="1575"/>
                </a:cubicBezTo>
                <a:cubicBezTo>
                  <a:pt x="1957" y="1574"/>
                  <a:pt x="1957" y="1572"/>
                  <a:pt x="1958" y="1570"/>
                </a:cubicBezTo>
                <a:cubicBezTo>
                  <a:pt x="1958" y="1569"/>
                  <a:pt x="1958" y="1568"/>
                  <a:pt x="1958" y="1566"/>
                </a:cubicBezTo>
                <a:cubicBezTo>
                  <a:pt x="1958" y="1566"/>
                  <a:pt x="1957" y="1565"/>
                  <a:pt x="1957" y="1564"/>
                </a:cubicBezTo>
                <a:cubicBezTo>
                  <a:pt x="1959" y="1563"/>
                  <a:pt x="1959" y="1568"/>
                  <a:pt x="1960" y="1569"/>
                </a:cubicBezTo>
                <a:cubicBezTo>
                  <a:pt x="1960" y="1570"/>
                  <a:pt x="1960" y="1571"/>
                  <a:pt x="1961" y="1572"/>
                </a:cubicBezTo>
                <a:cubicBezTo>
                  <a:pt x="1962" y="1573"/>
                  <a:pt x="1962" y="1573"/>
                  <a:pt x="1963" y="1574"/>
                </a:cubicBezTo>
                <a:cubicBezTo>
                  <a:pt x="1964" y="1575"/>
                  <a:pt x="1963" y="1576"/>
                  <a:pt x="1964" y="1577"/>
                </a:cubicBezTo>
                <a:cubicBezTo>
                  <a:pt x="1964" y="1578"/>
                  <a:pt x="1964" y="1579"/>
                  <a:pt x="1964" y="1580"/>
                </a:cubicBezTo>
                <a:cubicBezTo>
                  <a:pt x="1964" y="1583"/>
                  <a:pt x="1962" y="1583"/>
                  <a:pt x="1960" y="1584"/>
                </a:cubicBezTo>
                <a:cubicBezTo>
                  <a:pt x="1959" y="1585"/>
                  <a:pt x="1959" y="1586"/>
                  <a:pt x="1959" y="1587"/>
                </a:cubicBezTo>
                <a:cubicBezTo>
                  <a:pt x="1959" y="1588"/>
                  <a:pt x="1960" y="1589"/>
                  <a:pt x="1960" y="1590"/>
                </a:cubicBezTo>
                <a:cubicBezTo>
                  <a:pt x="1961" y="1591"/>
                  <a:pt x="1961" y="1594"/>
                  <a:pt x="1960" y="1596"/>
                </a:cubicBezTo>
                <a:cubicBezTo>
                  <a:pt x="1959" y="1598"/>
                  <a:pt x="1958" y="1600"/>
                  <a:pt x="1957" y="1602"/>
                </a:cubicBezTo>
                <a:cubicBezTo>
                  <a:pt x="1956" y="1604"/>
                  <a:pt x="1954" y="1605"/>
                  <a:pt x="1953" y="1607"/>
                </a:cubicBezTo>
                <a:cubicBezTo>
                  <a:pt x="1952" y="1610"/>
                  <a:pt x="1950" y="1612"/>
                  <a:pt x="1950" y="1616"/>
                </a:cubicBezTo>
                <a:cubicBezTo>
                  <a:pt x="1949" y="1619"/>
                  <a:pt x="1950" y="1623"/>
                  <a:pt x="1950" y="1626"/>
                </a:cubicBezTo>
                <a:cubicBezTo>
                  <a:pt x="1950" y="1629"/>
                  <a:pt x="1950" y="1632"/>
                  <a:pt x="1949" y="1634"/>
                </a:cubicBezTo>
                <a:cubicBezTo>
                  <a:pt x="1949" y="1637"/>
                  <a:pt x="1948" y="1639"/>
                  <a:pt x="1947" y="1641"/>
                </a:cubicBezTo>
                <a:cubicBezTo>
                  <a:pt x="1946" y="1643"/>
                  <a:pt x="1945" y="1643"/>
                  <a:pt x="1942" y="1644"/>
                </a:cubicBezTo>
                <a:cubicBezTo>
                  <a:pt x="1941" y="1644"/>
                  <a:pt x="1940" y="1644"/>
                  <a:pt x="1939" y="1644"/>
                </a:cubicBezTo>
                <a:cubicBezTo>
                  <a:pt x="1938" y="1644"/>
                  <a:pt x="1937" y="1643"/>
                  <a:pt x="1936" y="1643"/>
                </a:cubicBezTo>
                <a:cubicBezTo>
                  <a:pt x="1935" y="1643"/>
                  <a:pt x="1934" y="1643"/>
                  <a:pt x="1934" y="1644"/>
                </a:cubicBezTo>
                <a:cubicBezTo>
                  <a:pt x="1933" y="1644"/>
                  <a:pt x="1933" y="1645"/>
                  <a:pt x="1933" y="1646"/>
                </a:cubicBezTo>
                <a:cubicBezTo>
                  <a:pt x="1933" y="1646"/>
                  <a:pt x="1933" y="1646"/>
                  <a:pt x="1932" y="1647"/>
                </a:cubicBezTo>
                <a:cubicBezTo>
                  <a:pt x="1932" y="1648"/>
                  <a:pt x="1932" y="1649"/>
                  <a:pt x="1932" y="1650"/>
                </a:cubicBezTo>
                <a:cubicBezTo>
                  <a:pt x="1931" y="1652"/>
                  <a:pt x="1930" y="1652"/>
                  <a:pt x="1929" y="1653"/>
                </a:cubicBezTo>
                <a:cubicBezTo>
                  <a:pt x="1928" y="1654"/>
                  <a:pt x="1929" y="1654"/>
                  <a:pt x="1930" y="1654"/>
                </a:cubicBezTo>
                <a:cubicBezTo>
                  <a:pt x="1931" y="1654"/>
                  <a:pt x="1932" y="1653"/>
                  <a:pt x="1933" y="1653"/>
                </a:cubicBezTo>
                <a:cubicBezTo>
                  <a:pt x="1935" y="1652"/>
                  <a:pt x="1937" y="1653"/>
                  <a:pt x="1939" y="1653"/>
                </a:cubicBezTo>
                <a:cubicBezTo>
                  <a:pt x="1940" y="1652"/>
                  <a:pt x="1941" y="1652"/>
                  <a:pt x="1942" y="1651"/>
                </a:cubicBezTo>
                <a:cubicBezTo>
                  <a:pt x="1943" y="1651"/>
                  <a:pt x="1944" y="1651"/>
                  <a:pt x="1945" y="1651"/>
                </a:cubicBezTo>
                <a:cubicBezTo>
                  <a:pt x="1947" y="1651"/>
                  <a:pt x="1948" y="1649"/>
                  <a:pt x="1951" y="1650"/>
                </a:cubicBezTo>
                <a:cubicBezTo>
                  <a:pt x="1953" y="1651"/>
                  <a:pt x="1954" y="1653"/>
                  <a:pt x="1956" y="1651"/>
                </a:cubicBezTo>
                <a:cubicBezTo>
                  <a:pt x="1957" y="1649"/>
                  <a:pt x="1957" y="1647"/>
                  <a:pt x="1958" y="1645"/>
                </a:cubicBezTo>
                <a:cubicBezTo>
                  <a:pt x="1959" y="1643"/>
                  <a:pt x="1960" y="1641"/>
                  <a:pt x="1960" y="1638"/>
                </a:cubicBezTo>
                <a:cubicBezTo>
                  <a:pt x="1960" y="1636"/>
                  <a:pt x="1960" y="1633"/>
                  <a:pt x="1961" y="1631"/>
                </a:cubicBezTo>
                <a:cubicBezTo>
                  <a:pt x="1961" y="1630"/>
                  <a:pt x="1962" y="1629"/>
                  <a:pt x="1963" y="1628"/>
                </a:cubicBezTo>
                <a:cubicBezTo>
                  <a:pt x="1963" y="1627"/>
                  <a:pt x="1963" y="1625"/>
                  <a:pt x="1963" y="1624"/>
                </a:cubicBezTo>
                <a:cubicBezTo>
                  <a:pt x="1964" y="1623"/>
                  <a:pt x="1964" y="1622"/>
                  <a:pt x="1964" y="1621"/>
                </a:cubicBezTo>
                <a:cubicBezTo>
                  <a:pt x="1965" y="1620"/>
                  <a:pt x="1966" y="1619"/>
                  <a:pt x="1966" y="1617"/>
                </a:cubicBezTo>
                <a:cubicBezTo>
                  <a:pt x="1969" y="1616"/>
                  <a:pt x="1969" y="1621"/>
                  <a:pt x="1969" y="1622"/>
                </a:cubicBezTo>
                <a:cubicBezTo>
                  <a:pt x="1970" y="1624"/>
                  <a:pt x="1972" y="1625"/>
                  <a:pt x="1973" y="1627"/>
                </a:cubicBezTo>
                <a:cubicBezTo>
                  <a:pt x="1975" y="1629"/>
                  <a:pt x="1974" y="1631"/>
                  <a:pt x="1976" y="1633"/>
                </a:cubicBezTo>
                <a:cubicBezTo>
                  <a:pt x="1977" y="1634"/>
                  <a:pt x="1979" y="1635"/>
                  <a:pt x="1980" y="1637"/>
                </a:cubicBezTo>
                <a:cubicBezTo>
                  <a:pt x="1983" y="1640"/>
                  <a:pt x="1979" y="1645"/>
                  <a:pt x="1979" y="1649"/>
                </a:cubicBezTo>
                <a:cubicBezTo>
                  <a:pt x="1978" y="1655"/>
                  <a:pt x="1976" y="1659"/>
                  <a:pt x="1970" y="1663"/>
                </a:cubicBezTo>
                <a:cubicBezTo>
                  <a:pt x="1969" y="1663"/>
                  <a:pt x="1966" y="1664"/>
                  <a:pt x="1968" y="1667"/>
                </a:cubicBezTo>
                <a:cubicBezTo>
                  <a:pt x="1969" y="1667"/>
                  <a:pt x="1969" y="1666"/>
                  <a:pt x="1970" y="1667"/>
                </a:cubicBezTo>
                <a:cubicBezTo>
                  <a:pt x="1971" y="1667"/>
                  <a:pt x="1971" y="1668"/>
                  <a:pt x="1972" y="1668"/>
                </a:cubicBezTo>
                <a:cubicBezTo>
                  <a:pt x="1973" y="1669"/>
                  <a:pt x="1976" y="1669"/>
                  <a:pt x="1978" y="1669"/>
                </a:cubicBezTo>
                <a:cubicBezTo>
                  <a:pt x="1980" y="1668"/>
                  <a:pt x="1981" y="1667"/>
                  <a:pt x="1983" y="1666"/>
                </a:cubicBezTo>
                <a:cubicBezTo>
                  <a:pt x="1985" y="1665"/>
                  <a:pt x="1987" y="1665"/>
                  <a:pt x="1989" y="1665"/>
                </a:cubicBezTo>
                <a:cubicBezTo>
                  <a:pt x="1990" y="1664"/>
                  <a:pt x="1991" y="1663"/>
                  <a:pt x="1992" y="1663"/>
                </a:cubicBezTo>
                <a:cubicBezTo>
                  <a:pt x="1993" y="1663"/>
                  <a:pt x="1994" y="1663"/>
                  <a:pt x="1995" y="1662"/>
                </a:cubicBezTo>
                <a:cubicBezTo>
                  <a:pt x="1997" y="1661"/>
                  <a:pt x="1998" y="1659"/>
                  <a:pt x="2000" y="1659"/>
                </a:cubicBezTo>
                <a:cubicBezTo>
                  <a:pt x="2000" y="1658"/>
                  <a:pt x="2001" y="1658"/>
                  <a:pt x="2002" y="1659"/>
                </a:cubicBezTo>
                <a:cubicBezTo>
                  <a:pt x="2002" y="1659"/>
                  <a:pt x="2002" y="1659"/>
                  <a:pt x="2002" y="1659"/>
                </a:cubicBezTo>
                <a:cubicBezTo>
                  <a:pt x="2002" y="1662"/>
                  <a:pt x="1999" y="1662"/>
                  <a:pt x="1997" y="1663"/>
                </a:cubicBezTo>
                <a:cubicBezTo>
                  <a:pt x="1997" y="1664"/>
                  <a:pt x="1996" y="1664"/>
                  <a:pt x="1995" y="1665"/>
                </a:cubicBezTo>
                <a:cubicBezTo>
                  <a:pt x="1994" y="1665"/>
                  <a:pt x="1993" y="1665"/>
                  <a:pt x="1992" y="1665"/>
                </a:cubicBezTo>
                <a:cubicBezTo>
                  <a:pt x="1991" y="1666"/>
                  <a:pt x="1992" y="1666"/>
                  <a:pt x="1993" y="1667"/>
                </a:cubicBezTo>
                <a:cubicBezTo>
                  <a:pt x="1994" y="1667"/>
                  <a:pt x="1995" y="1668"/>
                  <a:pt x="1995" y="1669"/>
                </a:cubicBezTo>
                <a:cubicBezTo>
                  <a:pt x="1996" y="1670"/>
                  <a:pt x="1996" y="1671"/>
                  <a:pt x="1997" y="1672"/>
                </a:cubicBezTo>
                <a:cubicBezTo>
                  <a:pt x="1998" y="1673"/>
                  <a:pt x="1999" y="1673"/>
                  <a:pt x="2000" y="1674"/>
                </a:cubicBezTo>
                <a:cubicBezTo>
                  <a:pt x="2002" y="1675"/>
                  <a:pt x="2002" y="1678"/>
                  <a:pt x="2004" y="1679"/>
                </a:cubicBezTo>
                <a:cubicBezTo>
                  <a:pt x="2005" y="1680"/>
                  <a:pt x="2007" y="1681"/>
                  <a:pt x="2009" y="1682"/>
                </a:cubicBezTo>
                <a:cubicBezTo>
                  <a:pt x="2010" y="1684"/>
                  <a:pt x="2011" y="1686"/>
                  <a:pt x="2013" y="1687"/>
                </a:cubicBezTo>
                <a:cubicBezTo>
                  <a:pt x="2016" y="1690"/>
                  <a:pt x="2017" y="1693"/>
                  <a:pt x="2018" y="1696"/>
                </a:cubicBezTo>
                <a:cubicBezTo>
                  <a:pt x="2020" y="1700"/>
                  <a:pt x="2021" y="1705"/>
                  <a:pt x="2019" y="1709"/>
                </a:cubicBezTo>
                <a:cubicBezTo>
                  <a:pt x="2019" y="1711"/>
                  <a:pt x="2018" y="1713"/>
                  <a:pt x="2017" y="1715"/>
                </a:cubicBezTo>
                <a:cubicBezTo>
                  <a:pt x="2017" y="1717"/>
                  <a:pt x="2017" y="1720"/>
                  <a:pt x="2018" y="1722"/>
                </a:cubicBezTo>
                <a:cubicBezTo>
                  <a:pt x="2018" y="1723"/>
                  <a:pt x="2019" y="1723"/>
                  <a:pt x="2020" y="1724"/>
                </a:cubicBezTo>
                <a:cubicBezTo>
                  <a:pt x="2021" y="1725"/>
                  <a:pt x="2021" y="1726"/>
                  <a:pt x="2022" y="1727"/>
                </a:cubicBezTo>
                <a:cubicBezTo>
                  <a:pt x="2023" y="1729"/>
                  <a:pt x="2025" y="1730"/>
                  <a:pt x="2027" y="1732"/>
                </a:cubicBezTo>
                <a:cubicBezTo>
                  <a:pt x="2030" y="1734"/>
                  <a:pt x="2032" y="1738"/>
                  <a:pt x="2034" y="1742"/>
                </a:cubicBezTo>
                <a:cubicBezTo>
                  <a:pt x="2036" y="1746"/>
                  <a:pt x="2039" y="1750"/>
                  <a:pt x="2044" y="1750"/>
                </a:cubicBezTo>
                <a:cubicBezTo>
                  <a:pt x="2047" y="1750"/>
                  <a:pt x="2048" y="1750"/>
                  <a:pt x="2050" y="1752"/>
                </a:cubicBezTo>
                <a:cubicBezTo>
                  <a:pt x="2052" y="1752"/>
                  <a:pt x="2055" y="1752"/>
                  <a:pt x="2057" y="1753"/>
                </a:cubicBezTo>
                <a:cubicBezTo>
                  <a:pt x="2058" y="1754"/>
                  <a:pt x="2058" y="1755"/>
                  <a:pt x="2060" y="1756"/>
                </a:cubicBezTo>
                <a:cubicBezTo>
                  <a:pt x="2061" y="1756"/>
                  <a:pt x="2062" y="1757"/>
                  <a:pt x="2064" y="1757"/>
                </a:cubicBezTo>
                <a:cubicBezTo>
                  <a:pt x="2065" y="1758"/>
                  <a:pt x="2066" y="1758"/>
                  <a:pt x="2066" y="1760"/>
                </a:cubicBezTo>
                <a:cubicBezTo>
                  <a:pt x="2067" y="1762"/>
                  <a:pt x="2066" y="1764"/>
                  <a:pt x="2067" y="1765"/>
                </a:cubicBezTo>
                <a:cubicBezTo>
                  <a:pt x="2068" y="1766"/>
                  <a:pt x="2069" y="1766"/>
                  <a:pt x="2070" y="1765"/>
                </a:cubicBezTo>
                <a:cubicBezTo>
                  <a:pt x="2071" y="1764"/>
                  <a:pt x="2071" y="1764"/>
                  <a:pt x="2073" y="1763"/>
                </a:cubicBezTo>
                <a:cubicBezTo>
                  <a:pt x="2074" y="1763"/>
                  <a:pt x="2075" y="1763"/>
                  <a:pt x="2076" y="1763"/>
                </a:cubicBezTo>
                <a:cubicBezTo>
                  <a:pt x="2077" y="1762"/>
                  <a:pt x="2077" y="1762"/>
                  <a:pt x="2078" y="1761"/>
                </a:cubicBezTo>
                <a:cubicBezTo>
                  <a:pt x="2079" y="1760"/>
                  <a:pt x="2080" y="1760"/>
                  <a:pt x="2081" y="1760"/>
                </a:cubicBezTo>
                <a:cubicBezTo>
                  <a:pt x="2084" y="1760"/>
                  <a:pt x="2086" y="1760"/>
                  <a:pt x="2087" y="1761"/>
                </a:cubicBezTo>
                <a:cubicBezTo>
                  <a:pt x="2091" y="1764"/>
                  <a:pt x="2096" y="1762"/>
                  <a:pt x="2100" y="1763"/>
                </a:cubicBezTo>
                <a:cubicBezTo>
                  <a:pt x="2102" y="1763"/>
                  <a:pt x="2104" y="1765"/>
                  <a:pt x="2106" y="1766"/>
                </a:cubicBezTo>
                <a:cubicBezTo>
                  <a:pt x="2106" y="1767"/>
                  <a:pt x="2108" y="1767"/>
                  <a:pt x="2109" y="1768"/>
                </a:cubicBezTo>
                <a:cubicBezTo>
                  <a:pt x="2110" y="1769"/>
                  <a:pt x="2110" y="1769"/>
                  <a:pt x="2111" y="1770"/>
                </a:cubicBezTo>
                <a:cubicBezTo>
                  <a:pt x="2113" y="1772"/>
                  <a:pt x="2115" y="1772"/>
                  <a:pt x="2117" y="1773"/>
                </a:cubicBezTo>
                <a:cubicBezTo>
                  <a:pt x="2119" y="1774"/>
                  <a:pt x="2120" y="1775"/>
                  <a:pt x="2122" y="1776"/>
                </a:cubicBezTo>
                <a:cubicBezTo>
                  <a:pt x="2123" y="1777"/>
                  <a:pt x="2124" y="1777"/>
                  <a:pt x="2125" y="1777"/>
                </a:cubicBezTo>
                <a:cubicBezTo>
                  <a:pt x="2126" y="1777"/>
                  <a:pt x="2127" y="1778"/>
                  <a:pt x="2128" y="1778"/>
                </a:cubicBezTo>
                <a:cubicBezTo>
                  <a:pt x="2130" y="1780"/>
                  <a:pt x="2132" y="1781"/>
                  <a:pt x="2134" y="1779"/>
                </a:cubicBezTo>
                <a:cubicBezTo>
                  <a:pt x="2135" y="1778"/>
                  <a:pt x="2135" y="1777"/>
                  <a:pt x="2136" y="1776"/>
                </a:cubicBezTo>
                <a:cubicBezTo>
                  <a:pt x="2137" y="1775"/>
                  <a:pt x="2138" y="1775"/>
                  <a:pt x="2139" y="1774"/>
                </a:cubicBezTo>
                <a:cubicBezTo>
                  <a:pt x="2141" y="1773"/>
                  <a:pt x="2142" y="1773"/>
                  <a:pt x="2144" y="1771"/>
                </a:cubicBezTo>
                <a:cubicBezTo>
                  <a:pt x="2145" y="1770"/>
                  <a:pt x="2145" y="1769"/>
                  <a:pt x="2146" y="1769"/>
                </a:cubicBezTo>
                <a:cubicBezTo>
                  <a:pt x="2147" y="1768"/>
                  <a:pt x="2148" y="1768"/>
                  <a:pt x="2149" y="1767"/>
                </a:cubicBezTo>
                <a:cubicBezTo>
                  <a:pt x="2150" y="1766"/>
                  <a:pt x="2151" y="1765"/>
                  <a:pt x="2153" y="1764"/>
                </a:cubicBezTo>
                <a:cubicBezTo>
                  <a:pt x="2153" y="1764"/>
                  <a:pt x="2155" y="1764"/>
                  <a:pt x="2155" y="1763"/>
                </a:cubicBezTo>
                <a:cubicBezTo>
                  <a:pt x="2156" y="1763"/>
                  <a:pt x="2156" y="1762"/>
                  <a:pt x="2157" y="1762"/>
                </a:cubicBezTo>
                <a:cubicBezTo>
                  <a:pt x="2159" y="1761"/>
                  <a:pt x="2160" y="1761"/>
                  <a:pt x="2162" y="1761"/>
                </a:cubicBezTo>
                <a:cubicBezTo>
                  <a:pt x="2164" y="1760"/>
                  <a:pt x="2164" y="1759"/>
                  <a:pt x="2165" y="1758"/>
                </a:cubicBezTo>
                <a:cubicBezTo>
                  <a:pt x="2166" y="1757"/>
                  <a:pt x="2168" y="1757"/>
                  <a:pt x="2168" y="1755"/>
                </a:cubicBezTo>
                <a:cubicBezTo>
                  <a:pt x="2166" y="1754"/>
                  <a:pt x="2164" y="1755"/>
                  <a:pt x="2162" y="1755"/>
                </a:cubicBezTo>
                <a:cubicBezTo>
                  <a:pt x="2161" y="1755"/>
                  <a:pt x="2157" y="1758"/>
                  <a:pt x="2158" y="1755"/>
                </a:cubicBezTo>
                <a:cubicBezTo>
                  <a:pt x="2158" y="1754"/>
                  <a:pt x="2159" y="1754"/>
                  <a:pt x="2159" y="1754"/>
                </a:cubicBezTo>
                <a:cubicBezTo>
                  <a:pt x="2159" y="1753"/>
                  <a:pt x="2159" y="1753"/>
                  <a:pt x="2159" y="1752"/>
                </a:cubicBezTo>
                <a:cubicBezTo>
                  <a:pt x="2160" y="1751"/>
                  <a:pt x="2161" y="1751"/>
                  <a:pt x="2162" y="1751"/>
                </a:cubicBezTo>
                <a:cubicBezTo>
                  <a:pt x="2165" y="1751"/>
                  <a:pt x="2166" y="1750"/>
                  <a:pt x="2168" y="1749"/>
                </a:cubicBezTo>
                <a:cubicBezTo>
                  <a:pt x="2170" y="1748"/>
                  <a:pt x="2173" y="1745"/>
                  <a:pt x="2175" y="1746"/>
                </a:cubicBezTo>
                <a:cubicBezTo>
                  <a:pt x="2177" y="1747"/>
                  <a:pt x="2176" y="1748"/>
                  <a:pt x="2176" y="1749"/>
                </a:cubicBezTo>
                <a:cubicBezTo>
                  <a:pt x="2176" y="1750"/>
                  <a:pt x="2177" y="1750"/>
                  <a:pt x="2178" y="1751"/>
                </a:cubicBezTo>
                <a:cubicBezTo>
                  <a:pt x="2179" y="1752"/>
                  <a:pt x="2179" y="1753"/>
                  <a:pt x="2179" y="1754"/>
                </a:cubicBezTo>
                <a:cubicBezTo>
                  <a:pt x="2178" y="1756"/>
                  <a:pt x="2178" y="1757"/>
                  <a:pt x="2176" y="1759"/>
                </a:cubicBezTo>
                <a:cubicBezTo>
                  <a:pt x="2174" y="1761"/>
                  <a:pt x="2174" y="1762"/>
                  <a:pt x="2171" y="1763"/>
                </a:cubicBezTo>
                <a:cubicBezTo>
                  <a:pt x="2170" y="1763"/>
                  <a:pt x="2169" y="1762"/>
                  <a:pt x="2169" y="1763"/>
                </a:cubicBezTo>
                <a:cubicBezTo>
                  <a:pt x="2169" y="1764"/>
                  <a:pt x="2170" y="1765"/>
                  <a:pt x="2171" y="1765"/>
                </a:cubicBezTo>
                <a:cubicBezTo>
                  <a:pt x="2171" y="1766"/>
                  <a:pt x="2171" y="1767"/>
                  <a:pt x="2173" y="1768"/>
                </a:cubicBezTo>
                <a:cubicBezTo>
                  <a:pt x="2173" y="1768"/>
                  <a:pt x="2175" y="1768"/>
                  <a:pt x="2176" y="1767"/>
                </a:cubicBezTo>
                <a:cubicBezTo>
                  <a:pt x="2177" y="1767"/>
                  <a:pt x="2177" y="1766"/>
                  <a:pt x="2178" y="1765"/>
                </a:cubicBezTo>
                <a:cubicBezTo>
                  <a:pt x="2179" y="1765"/>
                  <a:pt x="2180" y="1765"/>
                  <a:pt x="2181" y="1764"/>
                </a:cubicBezTo>
                <a:cubicBezTo>
                  <a:pt x="2182" y="1764"/>
                  <a:pt x="2184" y="1760"/>
                  <a:pt x="2186" y="1761"/>
                </a:cubicBezTo>
                <a:cubicBezTo>
                  <a:pt x="2187" y="1762"/>
                  <a:pt x="2186" y="1766"/>
                  <a:pt x="2189" y="1764"/>
                </a:cubicBezTo>
                <a:cubicBezTo>
                  <a:pt x="2190" y="1764"/>
                  <a:pt x="2190" y="1763"/>
                  <a:pt x="2189" y="1762"/>
                </a:cubicBezTo>
                <a:cubicBezTo>
                  <a:pt x="2189" y="1761"/>
                  <a:pt x="2188" y="1761"/>
                  <a:pt x="2188" y="1760"/>
                </a:cubicBezTo>
                <a:cubicBezTo>
                  <a:pt x="2188" y="1759"/>
                  <a:pt x="2189" y="1759"/>
                  <a:pt x="2190" y="1759"/>
                </a:cubicBezTo>
                <a:cubicBezTo>
                  <a:pt x="2191" y="1760"/>
                  <a:pt x="2191" y="1763"/>
                  <a:pt x="2190" y="1765"/>
                </a:cubicBezTo>
                <a:cubicBezTo>
                  <a:pt x="2190" y="1766"/>
                  <a:pt x="2187" y="1768"/>
                  <a:pt x="2185" y="1767"/>
                </a:cubicBezTo>
                <a:cubicBezTo>
                  <a:pt x="2185" y="1767"/>
                  <a:pt x="2185" y="1765"/>
                  <a:pt x="2184" y="1765"/>
                </a:cubicBezTo>
                <a:cubicBezTo>
                  <a:pt x="2182" y="1765"/>
                  <a:pt x="2182" y="1766"/>
                  <a:pt x="2182" y="1767"/>
                </a:cubicBezTo>
                <a:cubicBezTo>
                  <a:pt x="2181" y="1768"/>
                  <a:pt x="2179" y="1768"/>
                  <a:pt x="2181" y="1769"/>
                </a:cubicBezTo>
                <a:cubicBezTo>
                  <a:pt x="2181" y="1770"/>
                  <a:pt x="2183" y="1769"/>
                  <a:pt x="2184" y="1769"/>
                </a:cubicBezTo>
                <a:cubicBezTo>
                  <a:pt x="2185" y="1768"/>
                  <a:pt x="2185" y="1769"/>
                  <a:pt x="2186" y="1770"/>
                </a:cubicBezTo>
                <a:cubicBezTo>
                  <a:pt x="2188" y="1770"/>
                  <a:pt x="2188" y="1768"/>
                  <a:pt x="2190" y="1769"/>
                </a:cubicBezTo>
                <a:cubicBezTo>
                  <a:pt x="2190" y="1770"/>
                  <a:pt x="2190" y="1770"/>
                  <a:pt x="2191" y="1771"/>
                </a:cubicBezTo>
                <a:cubicBezTo>
                  <a:pt x="2191" y="1771"/>
                  <a:pt x="2191" y="1771"/>
                  <a:pt x="2192" y="1771"/>
                </a:cubicBezTo>
                <a:cubicBezTo>
                  <a:pt x="2194" y="1772"/>
                  <a:pt x="2194" y="1773"/>
                  <a:pt x="2195" y="1775"/>
                </a:cubicBezTo>
                <a:cubicBezTo>
                  <a:pt x="2196" y="1776"/>
                  <a:pt x="2198" y="1777"/>
                  <a:pt x="2199" y="1778"/>
                </a:cubicBezTo>
                <a:cubicBezTo>
                  <a:pt x="2201" y="1779"/>
                  <a:pt x="2202" y="1781"/>
                  <a:pt x="2203" y="1781"/>
                </a:cubicBezTo>
                <a:cubicBezTo>
                  <a:pt x="2206" y="1782"/>
                  <a:pt x="2207" y="1779"/>
                  <a:pt x="2209" y="1779"/>
                </a:cubicBezTo>
                <a:cubicBezTo>
                  <a:pt x="2210" y="1779"/>
                  <a:pt x="2210" y="1780"/>
                  <a:pt x="2211" y="1781"/>
                </a:cubicBezTo>
                <a:cubicBezTo>
                  <a:pt x="2212" y="1782"/>
                  <a:pt x="2212" y="1781"/>
                  <a:pt x="2213" y="1782"/>
                </a:cubicBezTo>
                <a:cubicBezTo>
                  <a:pt x="2215" y="1783"/>
                  <a:pt x="2214" y="1785"/>
                  <a:pt x="2216" y="1787"/>
                </a:cubicBezTo>
                <a:cubicBezTo>
                  <a:pt x="2216" y="1788"/>
                  <a:pt x="2217" y="1788"/>
                  <a:pt x="2217" y="1789"/>
                </a:cubicBezTo>
                <a:cubicBezTo>
                  <a:pt x="2217" y="1790"/>
                  <a:pt x="2217" y="1790"/>
                  <a:pt x="2218" y="1790"/>
                </a:cubicBezTo>
                <a:cubicBezTo>
                  <a:pt x="2218" y="1790"/>
                  <a:pt x="2218" y="1789"/>
                  <a:pt x="2218" y="1789"/>
                </a:cubicBezTo>
                <a:cubicBezTo>
                  <a:pt x="2219" y="1788"/>
                  <a:pt x="2218" y="1787"/>
                  <a:pt x="2218" y="1786"/>
                </a:cubicBezTo>
                <a:cubicBezTo>
                  <a:pt x="2218" y="1785"/>
                  <a:pt x="2218" y="1784"/>
                  <a:pt x="2218" y="1782"/>
                </a:cubicBezTo>
                <a:cubicBezTo>
                  <a:pt x="2218" y="1779"/>
                  <a:pt x="2216" y="1782"/>
                  <a:pt x="2214" y="1780"/>
                </a:cubicBezTo>
                <a:cubicBezTo>
                  <a:pt x="2213" y="1779"/>
                  <a:pt x="2213" y="1775"/>
                  <a:pt x="2216" y="1775"/>
                </a:cubicBezTo>
                <a:cubicBezTo>
                  <a:pt x="2217" y="1775"/>
                  <a:pt x="2217" y="1776"/>
                  <a:pt x="2219" y="1775"/>
                </a:cubicBezTo>
                <a:cubicBezTo>
                  <a:pt x="2220" y="1774"/>
                  <a:pt x="2222" y="1773"/>
                  <a:pt x="2225" y="1773"/>
                </a:cubicBezTo>
                <a:cubicBezTo>
                  <a:pt x="2226" y="1773"/>
                  <a:pt x="2227" y="1774"/>
                  <a:pt x="2228" y="1774"/>
                </a:cubicBezTo>
                <a:cubicBezTo>
                  <a:pt x="2230" y="1774"/>
                  <a:pt x="2232" y="1774"/>
                  <a:pt x="2234" y="1772"/>
                </a:cubicBezTo>
                <a:cubicBezTo>
                  <a:pt x="2236" y="1770"/>
                  <a:pt x="2236" y="1768"/>
                  <a:pt x="2238" y="1767"/>
                </a:cubicBezTo>
                <a:cubicBezTo>
                  <a:pt x="2240" y="1765"/>
                  <a:pt x="2242" y="1765"/>
                  <a:pt x="2244" y="1763"/>
                </a:cubicBezTo>
                <a:cubicBezTo>
                  <a:pt x="2245" y="1762"/>
                  <a:pt x="2247" y="1760"/>
                  <a:pt x="2249" y="1759"/>
                </a:cubicBezTo>
                <a:cubicBezTo>
                  <a:pt x="2251" y="1758"/>
                  <a:pt x="2252" y="1757"/>
                  <a:pt x="2254" y="1755"/>
                </a:cubicBezTo>
                <a:cubicBezTo>
                  <a:pt x="2255" y="1753"/>
                  <a:pt x="2256" y="1752"/>
                  <a:pt x="2258" y="1751"/>
                </a:cubicBezTo>
                <a:cubicBezTo>
                  <a:pt x="2260" y="1750"/>
                  <a:pt x="2262" y="1749"/>
                  <a:pt x="2263" y="1748"/>
                </a:cubicBezTo>
                <a:cubicBezTo>
                  <a:pt x="2266" y="1744"/>
                  <a:pt x="2272" y="1744"/>
                  <a:pt x="2277" y="1744"/>
                </a:cubicBezTo>
                <a:cubicBezTo>
                  <a:pt x="2279" y="1744"/>
                  <a:pt x="2281" y="1744"/>
                  <a:pt x="2284" y="1744"/>
                </a:cubicBezTo>
                <a:cubicBezTo>
                  <a:pt x="2287" y="1743"/>
                  <a:pt x="2290" y="1742"/>
                  <a:pt x="2293" y="1743"/>
                </a:cubicBezTo>
                <a:cubicBezTo>
                  <a:pt x="2295" y="1743"/>
                  <a:pt x="2297" y="1743"/>
                  <a:pt x="2299" y="1743"/>
                </a:cubicBezTo>
                <a:cubicBezTo>
                  <a:pt x="2300" y="1743"/>
                  <a:pt x="2301" y="1743"/>
                  <a:pt x="2303" y="1743"/>
                </a:cubicBezTo>
                <a:cubicBezTo>
                  <a:pt x="2305" y="1743"/>
                  <a:pt x="2306" y="1745"/>
                  <a:pt x="2308" y="1743"/>
                </a:cubicBezTo>
                <a:cubicBezTo>
                  <a:pt x="2309" y="1743"/>
                  <a:pt x="2310" y="1742"/>
                  <a:pt x="2311" y="1741"/>
                </a:cubicBezTo>
                <a:cubicBezTo>
                  <a:pt x="2312" y="1741"/>
                  <a:pt x="2313" y="1741"/>
                  <a:pt x="2314" y="1740"/>
                </a:cubicBezTo>
                <a:cubicBezTo>
                  <a:pt x="2315" y="1739"/>
                  <a:pt x="2316" y="1737"/>
                  <a:pt x="2317" y="1735"/>
                </a:cubicBezTo>
                <a:cubicBezTo>
                  <a:pt x="2320" y="1732"/>
                  <a:pt x="2326" y="1735"/>
                  <a:pt x="2327" y="1730"/>
                </a:cubicBezTo>
                <a:cubicBezTo>
                  <a:pt x="2328" y="1729"/>
                  <a:pt x="2328" y="1728"/>
                  <a:pt x="2328" y="1727"/>
                </a:cubicBezTo>
                <a:cubicBezTo>
                  <a:pt x="2329" y="1726"/>
                  <a:pt x="2329" y="1725"/>
                  <a:pt x="2329" y="1724"/>
                </a:cubicBezTo>
                <a:cubicBezTo>
                  <a:pt x="2329" y="1722"/>
                  <a:pt x="2328" y="1721"/>
                  <a:pt x="2325" y="1720"/>
                </a:cubicBezTo>
                <a:cubicBezTo>
                  <a:pt x="2323" y="1719"/>
                  <a:pt x="2323" y="1716"/>
                  <a:pt x="2324" y="1713"/>
                </a:cubicBezTo>
                <a:cubicBezTo>
                  <a:pt x="2325" y="1712"/>
                  <a:pt x="2325" y="1711"/>
                  <a:pt x="2325" y="1709"/>
                </a:cubicBezTo>
                <a:cubicBezTo>
                  <a:pt x="2326" y="1707"/>
                  <a:pt x="2327" y="1705"/>
                  <a:pt x="2328" y="1703"/>
                </a:cubicBezTo>
                <a:cubicBezTo>
                  <a:pt x="2328" y="1702"/>
                  <a:pt x="2328" y="1700"/>
                  <a:pt x="2329" y="1699"/>
                </a:cubicBezTo>
                <a:cubicBezTo>
                  <a:pt x="2329" y="1697"/>
                  <a:pt x="2330" y="1694"/>
                  <a:pt x="2331" y="1691"/>
                </a:cubicBezTo>
                <a:cubicBezTo>
                  <a:pt x="2331" y="1688"/>
                  <a:pt x="2332" y="1686"/>
                  <a:pt x="2333" y="1683"/>
                </a:cubicBezTo>
                <a:cubicBezTo>
                  <a:pt x="2333" y="1680"/>
                  <a:pt x="2333" y="1678"/>
                  <a:pt x="2334" y="1675"/>
                </a:cubicBezTo>
                <a:cubicBezTo>
                  <a:pt x="2337" y="1670"/>
                  <a:pt x="2339" y="1665"/>
                  <a:pt x="2341" y="1660"/>
                </a:cubicBezTo>
                <a:cubicBezTo>
                  <a:pt x="2342" y="1658"/>
                  <a:pt x="2343" y="1655"/>
                  <a:pt x="2344" y="1654"/>
                </a:cubicBezTo>
                <a:cubicBezTo>
                  <a:pt x="2346" y="1653"/>
                  <a:pt x="2349" y="1654"/>
                  <a:pt x="2350" y="1652"/>
                </a:cubicBezTo>
                <a:cubicBezTo>
                  <a:pt x="2351" y="1651"/>
                  <a:pt x="2350" y="1651"/>
                  <a:pt x="2350" y="1650"/>
                </a:cubicBezTo>
                <a:cubicBezTo>
                  <a:pt x="2350" y="1648"/>
                  <a:pt x="2351" y="1648"/>
                  <a:pt x="2351" y="1647"/>
                </a:cubicBezTo>
                <a:cubicBezTo>
                  <a:pt x="2352" y="1646"/>
                  <a:pt x="2352" y="1645"/>
                  <a:pt x="2352" y="1644"/>
                </a:cubicBezTo>
                <a:cubicBezTo>
                  <a:pt x="2352" y="1642"/>
                  <a:pt x="2351" y="1642"/>
                  <a:pt x="2351" y="1641"/>
                </a:cubicBezTo>
                <a:cubicBezTo>
                  <a:pt x="2350" y="1639"/>
                  <a:pt x="2351" y="1636"/>
                  <a:pt x="2352" y="1635"/>
                </a:cubicBezTo>
                <a:cubicBezTo>
                  <a:pt x="2353" y="1634"/>
                  <a:pt x="2357" y="1632"/>
                  <a:pt x="2355" y="1630"/>
                </a:cubicBezTo>
                <a:cubicBezTo>
                  <a:pt x="2354" y="1629"/>
                  <a:pt x="2353" y="1629"/>
                  <a:pt x="2353" y="1627"/>
                </a:cubicBezTo>
                <a:cubicBezTo>
                  <a:pt x="2354" y="1626"/>
                  <a:pt x="2355" y="1625"/>
                  <a:pt x="2355" y="1624"/>
                </a:cubicBezTo>
                <a:cubicBezTo>
                  <a:pt x="2357" y="1621"/>
                  <a:pt x="2359" y="1619"/>
                  <a:pt x="2361" y="1617"/>
                </a:cubicBezTo>
                <a:cubicBezTo>
                  <a:pt x="2362" y="1615"/>
                  <a:pt x="2363" y="1613"/>
                  <a:pt x="2365" y="1611"/>
                </a:cubicBezTo>
                <a:cubicBezTo>
                  <a:pt x="2366" y="1610"/>
                  <a:pt x="2366" y="1608"/>
                  <a:pt x="2367" y="1605"/>
                </a:cubicBezTo>
                <a:cubicBezTo>
                  <a:pt x="2367" y="1603"/>
                  <a:pt x="2368" y="1601"/>
                  <a:pt x="2367" y="1599"/>
                </a:cubicBezTo>
                <a:cubicBezTo>
                  <a:pt x="2367" y="1596"/>
                  <a:pt x="2367" y="1594"/>
                  <a:pt x="2369" y="1592"/>
                </a:cubicBezTo>
                <a:cubicBezTo>
                  <a:pt x="2370" y="1591"/>
                  <a:pt x="2372" y="1590"/>
                  <a:pt x="2374" y="1588"/>
                </a:cubicBezTo>
                <a:cubicBezTo>
                  <a:pt x="2376" y="1586"/>
                  <a:pt x="2376" y="1584"/>
                  <a:pt x="2378" y="1582"/>
                </a:cubicBezTo>
                <a:cubicBezTo>
                  <a:pt x="2379" y="1580"/>
                  <a:pt x="2380" y="1578"/>
                  <a:pt x="2381" y="1576"/>
                </a:cubicBezTo>
                <a:cubicBezTo>
                  <a:pt x="2383" y="1574"/>
                  <a:pt x="2386" y="1573"/>
                  <a:pt x="2388" y="1572"/>
                </a:cubicBezTo>
                <a:cubicBezTo>
                  <a:pt x="2390" y="1571"/>
                  <a:pt x="2393" y="1571"/>
                  <a:pt x="2393" y="1568"/>
                </a:cubicBezTo>
                <a:cubicBezTo>
                  <a:pt x="2394" y="1566"/>
                  <a:pt x="2394" y="1565"/>
                  <a:pt x="2397" y="1563"/>
                </a:cubicBezTo>
                <a:cubicBezTo>
                  <a:pt x="2399" y="1562"/>
                  <a:pt x="2402" y="1562"/>
                  <a:pt x="2403" y="1560"/>
                </a:cubicBezTo>
                <a:cubicBezTo>
                  <a:pt x="2404" y="1558"/>
                  <a:pt x="2404" y="1555"/>
                  <a:pt x="2404" y="1553"/>
                </a:cubicBezTo>
                <a:cubicBezTo>
                  <a:pt x="2404" y="1551"/>
                  <a:pt x="2404" y="1549"/>
                  <a:pt x="2404" y="1548"/>
                </a:cubicBezTo>
                <a:cubicBezTo>
                  <a:pt x="2405" y="1546"/>
                  <a:pt x="2406" y="1544"/>
                  <a:pt x="2408" y="1542"/>
                </a:cubicBezTo>
                <a:cubicBezTo>
                  <a:pt x="2409" y="1540"/>
                  <a:pt x="2411" y="1539"/>
                  <a:pt x="2412" y="1536"/>
                </a:cubicBezTo>
                <a:cubicBezTo>
                  <a:pt x="2413" y="1534"/>
                  <a:pt x="2414" y="1532"/>
                  <a:pt x="2415" y="1530"/>
                </a:cubicBezTo>
                <a:cubicBezTo>
                  <a:pt x="2416" y="1528"/>
                  <a:pt x="2416" y="1525"/>
                  <a:pt x="2417" y="1523"/>
                </a:cubicBezTo>
                <a:cubicBezTo>
                  <a:pt x="2417" y="1522"/>
                  <a:pt x="2418" y="1520"/>
                  <a:pt x="2418" y="1519"/>
                </a:cubicBezTo>
                <a:cubicBezTo>
                  <a:pt x="2418" y="1517"/>
                  <a:pt x="2419" y="1514"/>
                  <a:pt x="2419" y="1512"/>
                </a:cubicBezTo>
                <a:cubicBezTo>
                  <a:pt x="2419" y="1511"/>
                  <a:pt x="2419" y="1509"/>
                  <a:pt x="2419" y="1508"/>
                </a:cubicBezTo>
                <a:cubicBezTo>
                  <a:pt x="2419" y="1505"/>
                  <a:pt x="2420" y="1502"/>
                  <a:pt x="2420" y="1498"/>
                </a:cubicBezTo>
                <a:cubicBezTo>
                  <a:pt x="2420" y="1493"/>
                  <a:pt x="2422" y="1487"/>
                  <a:pt x="2424" y="1482"/>
                </a:cubicBezTo>
                <a:cubicBezTo>
                  <a:pt x="2425" y="1479"/>
                  <a:pt x="2426" y="1476"/>
                  <a:pt x="2427" y="1473"/>
                </a:cubicBezTo>
                <a:cubicBezTo>
                  <a:pt x="2428" y="1469"/>
                  <a:pt x="2429" y="1465"/>
                  <a:pt x="2429" y="1460"/>
                </a:cubicBezTo>
                <a:cubicBezTo>
                  <a:pt x="2429" y="1459"/>
                  <a:pt x="2429" y="1457"/>
                  <a:pt x="2429" y="1456"/>
                </a:cubicBezTo>
                <a:cubicBezTo>
                  <a:pt x="2429" y="1451"/>
                  <a:pt x="2432" y="1448"/>
                  <a:pt x="2434" y="1444"/>
                </a:cubicBezTo>
                <a:cubicBezTo>
                  <a:pt x="2435" y="1442"/>
                  <a:pt x="2436" y="1440"/>
                  <a:pt x="2436" y="1438"/>
                </a:cubicBezTo>
                <a:cubicBezTo>
                  <a:pt x="2437" y="1437"/>
                  <a:pt x="2437" y="1435"/>
                  <a:pt x="2436" y="1434"/>
                </a:cubicBezTo>
                <a:cubicBezTo>
                  <a:pt x="2436" y="1432"/>
                  <a:pt x="2436" y="1430"/>
                  <a:pt x="2435" y="1428"/>
                </a:cubicBezTo>
                <a:close/>
                <a:moveTo>
                  <a:pt x="2275" y="1890"/>
                </a:moveTo>
                <a:cubicBezTo>
                  <a:pt x="2274" y="1888"/>
                  <a:pt x="2274" y="1885"/>
                  <a:pt x="2274" y="1883"/>
                </a:cubicBezTo>
                <a:cubicBezTo>
                  <a:pt x="2274" y="1880"/>
                  <a:pt x="2274" y="1878"/>
                  <a:pt x="2274" y="1875"/>
                </a:cubicBezTo>
                <a:cubicBezTo>
                  <a:pt x="2274" y="1873"/>
                  <a:pt x="2275" y="1870"/>
                  <a:pt x="2275" y="1868"/>
                </a:cubicBezTo>
                <a:cubicBezTo>
                  <a:pt x="2276" y="1865"/>
                  <a:pt x="2276" y="1863"/>
                  <a:pt x="2277" y="1860"/>
                </a:cubicBezTo>
                <a:cubicBezTo>
                  <a:pt x="2277" y="1856"/>
                  <a:pt x="2275" y="1853"/>
                  <a:pt x="2272" y="1851"/>
                </a:cubicBezTo>
                <a:cubicBezTo>
                  <a:pt x="2271" y="1850"/>
                  <a:pt x="2270" y="1849"/>
                  <a:pt x="2269" y="1849"/>
                </a:cubicBezTo>
                <a:cubicBezTo>
                  <a:pt x="2267" y="1847"/>
                  <a:pt x="2266" y="1848"/>
                  <a:pt x="2264" y="1849"/>
                </a:cubicBezTo>
                <a:cubicBezTo>
                  <a:pt x="2262" y="1850"/>
                  <a:pt x="2260" y="1850"/>
                  <a:pt x="2258" y="1852"/>
                </a:cubicBezTo>
                <a:cubicBezTo>
                  <a:pt x="2257" y="1853"/>
                  <a:pt x="2254" y="1853"/>
                  <a:pt x="2252" y="1854"/>
                </a:cubicBezTo>
                <a:cubicBezTo>
                  <a:pt x="2251" y="1854"/>
                  <a:pt x="2249" y="1854"/>
                  <a:pt x="2248" y="1855"/>
                </a:cubicBezTo>
                <a:cubicBezTo>
                  <a:pt x="2247" y="1855"/>
                  <a:pt x="2246" y="1856"/>
                  <a:pt x="2245" y="1856"/>
                </a:cubicBezTo>
                <a:cubicBezTo>
                  <a:pt x="2241" y="1857"/>
                  <a:pt x="2234" y="1855"/>
                  <a:pt x="2232" y="1860"/>
                </a:cubicBezTo>
                <a:cubicBezTo>
                  <a:pt x="2230" y="1863"/>
                  <a:pt x="2230" y="1861"/>
                  <a:pt x="2227" y="1860"/>
                </a:cubicBezTo>
                <a:cubicBezTo>
                  <a:pt x="2225" y="1860"/>
                  <a:pt x="2223" y="1861"/>
                  <a:pt x="2221" y="1861"/>
                </a:cubicBezTo>
                <a:cubicBezTo>
                  <a:pt x="2218" y="1862"/>
                  <a:pt x="2216" y="1862"/>
                  <a:pt x="2214" y="1862"/>
                </a:cubicBezTo>
                <a:cubicBezTo>
                  <a:pt x="2211" y="1861"/>
                  <a:pt x="2210" y="1860"/>
                  <a:pt x="2207" y="1859"/>
                </a:cubicBezTo>
                <a:cubicBezTo>
                  <a:pt x="2205" y="1858"/>
                  <a:pt x="2202" y="1859"/>
                  <a:pt x="2200" y="1858"/>
                </a:cubicBezTo>
                <a:cubicBezTo>
                  <a:pt x="2199" y="1857"/>
                  <a:pt x="2198" y="1856"/>
                  <a:pt x="2198" y="1855"/>
                </a:cubicBezTo>
                <a:cubicBezTo>
                  <a:pt x="2197" y="1854"/>
                  <a:pt x="2196" y="1854"/>
                  <a:pt x="2195" y="1853"/>
                </a:cubicBezTo>
                <a:cubicBezTo>
                  <a:pt x="2192" y="1852"/>
                  <a:pt x="2189" y="1850"/>
                  <a:pt x="2187" y="1849"/>
                </a:cubicBezTo>
                <a:cubicBezTo>
                  <a:pt x="2185" y="1848"/>
                  <a:pt x="2183" y="1848"/>
                  <a:pt x="2181" y="1848"/>
                </a:cubicBezTo>
                <a:cubicBezTo>
                  <a:pt x="2178" y="1847"/>
                  <a:pt x="2178" y="1845"/>
                  <a:pt x="2176" y="1844"/>
                </a:cubicBezTo>
                <a:cubicBezTo>
                  <a:pt x="2174" y="1842"/>
                  <a:pt x="2173" y="1845"/>
                  <a:pt x="2171" y="1845"/>
                </a:cubicBezTo>
                <a:cubicBezTo>
                  <a:pt x="2169" y="1845"/>
                  <a:pt x="2168" y="1843"/>
                  <a:pt x="2167" y="1844"/>
                </a:cubicBezTo>
                <a:cubicBezTo>
                  <a:pt x="2166" y="1845"/>
                  <a:pt x="2165" y="1849"/>
                  <a:pt x="2165" y="1850"/>
                </a:cubicBezTo>
                <a:cubicBezTo>
                  <a:pt x="2165" y="1853"/>
                  <a:pt x="2165" y="1855"/>
                  <a:pt x="2165" y="1857"/>
                </a:cubicBezTo>
                <a:cubicBezTo>
                  <a:pt x="2164" y="1860"/>
                  <a:pt x="2165" y="1862"/>
                  <a:pt x="2166" y="1864"/>
                </a:cubicBezTo>
                <a:cubicBezTo>
                  <a:pt x="2168" y="1866"/>
                  <a:pt x="2167" y="1869"/>
                  <a:pt x="2168" y="1871"/>
                </a:cubicBezTo>
                <a:cubicBezTo>
                  <a:pt x="2170" y="1874"/>
                  <a:pt x="2172" y="1875"/>
                  <a:pt x="2172" y="1878"/>
                </a:cubicBezTo>
                <a:cubicBezTo>
                  <a:pt x="2173" y="1880"/>
                  <a:pt x="2174" y="1881"/>
                  <a:pt x="2175" y="1882"/>
                </a:cubicBezTo>
                <a:cubicBezTo>
                  <a:pt x="2176" y="1883"/>
                  <a:pt x="2177" y="1884"/>
                  <a:pt x="2177" y="1885"/>
                </a:cubicBezTo>
                <a:cubicBezTo>
                  <a:pt x="2178" y="1886"/>
                  <a:pt x="2178" y="1887"/>
                  <a:pt x="2179" y="1887"/>
                </a:cubicBezTo>
                <a:cubicBezTo>
                  <a:pt x="2181" y="1889"/>
                  <a:pt x="2181" y="1891"/>
                  <a:pt x="2182" y="1892"/>
                </a:cubicBezTo>
                <a:cubicBezTo>
                  <a:pt x="2184" y="1895"/>
                  <a:pt x="2183" y="1898"/>
                  <a:pt x="2184" y="1901"/>
                </a:cubicBezTo>
                <a:cubicBezTo>
                  <a:pt x="2185" y="1902"/>
                  <a:pt x="2185" y="1902"/>
                  <a:pt x="2186" y="1903"/>
                </a:cubicBezTo>
                <a:cubicBezTo>
                  <a:pt x="2186" y="1904"/>
                  <a:pt x="2187" y="1905"/>
                  <a:pt x="2188" y="1905"/>
                </a:cubicBezTo>
                <a:cubicBezTo>
                  <a:pt x="2189" y="1905"/>
                  <a:pt x="2190" y="1905"/>
                  <a:pt x="2190" y="1906"/>
                </a:cubicBezTo>
                <a:cubicBezTo>
                  <a:pt x="2192" y="1908"/>
                  <a:pt x="2190" y="1911"/>
                  <a:pt x="2188" y="1908"/>
                </a:cubicBezTo>
                <a:cubicBezTo>
                  <a:pt x="2188" y="1907"/>
                  <a:pt x="2188" y="1906"/>
                  <a:pt x="2187" y="1906"/>
                </a:cubicBezTo>
                <a:cubicBezTo>
                  <a:pt x="2185" y="1905"/>
                  <a:pt x="2185" y="1903"/>
                  <a:pt x="2184" y="1902"/>
                </a:cubicBezTo>
                <a:cubicBezTo>
                  <a:pt x="2183" y="1900"/>
                  <a:pt x="2182" y="1902"/>
                  <a:pt x="2182" y="1903"/>
                </a:cubicBezTo>
                <a:cubicBezTo>
                  <a:pt x="2182" y="1906"/>
                  <a:pt x="2183" y="1908"/>
                  <a:pt x="2183" y="1911"/>
                </a:cubicBezTo>
                <a:cubicBezTo>
                  <a:pt x="2184" y="1912"/>
                  <a:pt x="2183" y="1912"/>
                  <a:pt x="2184" y="1913"/>
                </a:cubicBezTo>
                <a:cubicBezTo>
                  <a:pt x="2184" y="1914"/>
                  <a:pt x="2184" y="1915"/>
                  <a:pt x="2185" y="1915"/>
                </a:cubicBezTo>
                <a:cubicBezTo>
                  <a:pt x="2186" y="1917"/>
                  <a:pt x="2187" y="1919"/>
                  <a:pt x="2187" y="1921"/>
                </a:cubicBezTo>
                <a:cubicBezTo>
                  <a:pt x="2187" y="1923"/>
                  <a:pt x="2188" y="1924"/>
                  <a:pt x="2190" y="1926"/>
                </a:cubicBezTo>
                <a:cubicBezTo>
                  <a:pt x="2191" y="1926"/>
                  <a:pt x="2192" y="1926"/>
                  <a:pt x="2193" y="1927"/>
                </a:cubicBezTo>
                <a:cubicBezTo>
                  <a:pt x="2194" y="1928"/>
                  <a:pt x="2194" y="1928"/>
                  <a:pt x="2194" y="1929"/>
                </a:cubicBezTo>
                <a:cubicBezTo>
                  <a:pt x="2195" y="1931"/>
                  <a:pt x="2196" y="1931"/>
                  <a:pt x="2197" y="1932"/>
                </a:cubicBezTo>
                <a:cubicBezTo>
                  <a:pt x="2198" y="1933"/>
                  <a:pt x="2198" y="1934"/>
                  <a:pt x="2199" y="1936"/>
                </a:cubicBezTo>
                <a:cubicBezTo>
                  <a:pt x="2199" y="1937"/>
                  <a:pt x="2200" y="1939"/>
                  <a:pt x="2201" y="1940"/>
                </a:cubicBezTo>
                <a:cubicBezTo>
                  <a:pt x="2203" y="1940"/>
                  <a:pt x="2204" y="1939"/>
                  <a:pt x="2204" y="1938"/>
                </a:cubicBezTo>
                <a:cubicBezTo>
                  <a:pt x="2206" y="1937"/>
                  <a:pt x="2208" y="1938"/>
                  <a:pt x="2210" y="1938"/>
                </a:cubicBezTo>
                <a:cubicBezTo>
                  <a:pt x="2211" y="1939"/>
                  <a:pt x="2211" y="1939"/>
                  <a:pt x="2211" y="1940"/>
                </a:cubicBezTo>
                <a:cubicBezTo>
                  <a:pt x="2212" y="1941"/>
                  <a:pt x="2213" y="1942"/>
                  <a:pt x="2212" y="1943"/>
                </a:cubicBezTo>
                <a:cubicBezTo>
                  <a:pt x="2212" y="1944"/>
                  <a:pt x="2210" y="1943"/>
                  <a:pt x="2209" y="1944"/>
                </a:cubicBezTo>
                <a:cubicBezTo>
                  <a:pt x="2208" y="1944"/>
                  <a:pt x="2208" y="1944"/>
                  <a:pt x="2208" y="1945"/>
                </a:cubicBezTo>
                <a:cubicBezTo>
                  <a:pt x="2208" y="1946"/>
                  <a:pt x="2207" y="1949"/>
                  <a:pt x="2208" y="1949"/>
                </a:cubicBezTo>
                <a:cubicBezTo>
                  <a:pt x="2209" y="1950"/>
                  <a:pt x="2210" y="1949"/>
                  <a:pt x="2210" y="1948"/>
                </a:cubicBezTo>
                <a:cubicBezTo>
                  <a:pt x="2211" y="1947"/>
                  <a:pt x="2212" y="1947"/>
                  <a:pt x="2213" y="1947"/>
                </a:cubicBezTo>
                <a:cubicBezTo>
                  <a:pt x="2215" y="1947"/>
                  <a:pt x="2217" y="1947"/>
                  <a:pt x="2219" y="1947"/>
                </a:cubicBezTo>
                <a:cubicBezTo>
                  <a:pt x="2221" y="1946"/>
                  <a:pt x="2222" y="1947"/>
                  <a:pt x="2224" y="1947"/>
                </a:cubicBezTo>
                <a:cubicBezTo>
                  <a:pt x="2225" y="1948"/>
                  <a:pt x="2226" y="1947"/>
                  <a:pt x="2227" y="1948"/>
                </a:cubicBezTo>
                <a:cubicBezTo>
                  <a:pt x="2228" y="1949"/>
                  <a:pt x="2228" y="1949"/>
                  <a:pt x="2229" y="1949"/>
                </a:cubicBezTo>
                <a:cubicBezTo>
                  <a:pt x="2230" y="1949"/>
                  <a:pt x="2231" y="1949"/>
                  <a:pt x="2232" y="1950"/>
                </a:cubicBezTo>
                <a:cubicBezTo>
                  <a:pt x="2232" y="1950"/>
                  <a:pt x="2233" y="1952"/>
                  <a:pt x="2234" y="1952"/>
                </a:cubicBezTo>
                <a:cubicBezTo>
                  <a:pt x="2235" y="1951"/>
                  <a:pt x="2234" y="1948"/>
                  <a:pt x="2235" y="1947"/>
                </a:cubicBezTo>
                <a:cubicBezTo>
                  <a:pt x="2235" y="1946"/>
                  <a:pt x="2235" y="1946"/>
                  <a:pt x="2235" y="1945"/>
                </a:cubicBezTo>
                <a:cubicBezTo>
                  <a:pt x="2236" y="1944"/>
                  <a:pt x="2236" y="1943"/>
                  <a:pt x="2236" y="1942"/>
                </a:cubicBezTo>
                <a:cubicBezTo>
                  <a:pt x="2237" y="1941"/>
                  <a:pt x="2241" y="1942"/>
                  <a:pt x="2239" y="1939"/>
                </a:cubicBezTo>
                <a:cubicBezTo>
                  <a:pt x="2239" y="1938"/>
                  <a:pt x="2238" y="1938"/>
                  <a:pt x="2237" y="1937"/>
                </a:cubicBezTo>
                <a:cubicBezTo>
                  <a:pt x="2236" y="1936"/>
                  <a:pt x="2236" y="1935"/>
                  <a:pt x="2238" y="1935"/>
                </a:cubicBezTo>
                <a:cubicBezTo>
                  <a:pt x="2238" y="1936"/>
                  <a:pt x="2238" y="1936"/>
                  <a:pt x="2239" y="1937"/>
                </a:cubicBezTo>
                <a:cubicBezTo>
                  <a:pt x="2239" y="1937"/>
                  <a:pt x="2239" y="1937"/>
                  <a:pt x="2240" y="1937"/>
                </a:cubicBezTo>
                <a:cubicBezTo>
                  <a:pt x="2241" y="1938"/>
                  <a:pt x="2241" y="1938"/>
                  <a:pt x="2241" y="1939"/>
                </a:cubicBezTo>
                <a:cubicBezTo>
                  <a:pt x="2242" y="1942"/>
                  <a:pt x="2244" y="1937"/>
                  <a:pt x="2244" y="1936"/>
                </a:cubicBezTo>
                <a:cubicBezTo>
                  <a:pt x="2244" y="1935"/>
                  <a:pt x="2244" y="1934"/>
                  <a:pt x="2245" y="1933"/>
                </a:cubicBezTo>
                <a:cubicBezTo>
                  <a:pt x="2246" y="1933"/>
                  <a:pt x="2246" y="1931"/>
                  <a:pt x="2246" y="1930"/>
                </a:cubicBezTo>
                <a:cubicBezTo>
                  <a:pt x="2246" y="1927"/>
                  <a:pt x="2247" y="1926"/>
                  <a:pt x="2245" y="1924"/>
                </a:cubicBezTo>
                <a:cubicBezTo>
                  <a:pt x="2245" y="1923"/>
                  <a:pt x="2244" y="1923"/>
                  <a:pt x="2245" y="1922"/>
                </a:cubicBezTo>
                <a:cubicBezTo>
                  <a:pt x="2245" y="1922"/>
                  <a:pt x="2245" y="1922"/>
                  <a:pt x="2245" y="1922"/>
                </a:cubicBezTo>
                <a:cubicBezTo>
                  <a:pt x="2247" y="1922"/>
                  <a:pt x="2247" y="1923"/>
                  <a:pt x="2247" y="1924"/>
                </a:cubicBezTo>
                <a:cubicBezTo>
                  <a:pt x="2248" y="1925"/>
                  <a:pt x="2248" y="1925"/>
                  <a:pt x="2250" y="1926"/>
                </a:cubicBezTo>
                <a:cubicBezTo>
                  <a:pt x="2251" y="1926"/>
                  <a:pt x="2250" y="1927"/>
                  <a:pt x="2251" y="1928"/>
                </a:cubicBezTo>
                <a:cubicBezTo>
                  <a:pt x="2253" y="1929"/>
                  <a:pt x="2253" y="1927"/>
                  <a:pt x="2253" y="1926"/>
                </a:cubicBezTo>
                <a:cubicBezTo>
                  <a:pt x="2253" y="1924"/>
                  <a:pt x="2253" y="1922"/>
                  <a:pt x="2255" y="1924"/>
                </a:cubicBezTo>
                <a:cubicBezTo>
                  <a:pt x="2256" y="1925"/>
                  <a:pt x="2257" y="1925"/>
                  <a:pt x="2258" y="1925"/>
                </a:cubicBezTo>
                <a:cubicBezTo>
                  <a:pt x="2259" y="1926"/>
                  <a:pt x="2259" y="1927"/>
                  <a:pt x="2260" y="1928"/>
                </a:cubicBezTo>
                <a:cubicBezTo>
                  <a:pt x="2261" y="1929"/>
                  <a:pt x="2261" y="1928"/>
                  <a:pt x="2263" y="1928"/>
                </a:cubicBezTo>
                <a:cubicBezTo>
                  <a:pt x="2264" y="1929"/>
                  <a:pt x="2263" y="1930"/>
                  <a:pt x="2262" y="1930"/>
                </a:cubicBezTo>
                <a:cubicBezTo>
                  <a:pt x="2261" y="1931"/>
                  <a:pt x="2261" y="1932"/>
                  <a:pt x="2260" y="1932"/>
                </a:cubicBezTo>
                <a:cubicBezTo>
                  <a:pt x="2259" y="1933"/>
                  <a:pt x="2257" y="1932"/>
                  <a:pt x="2257" y="1934"/>
                </a:cubicBezTo>
                <a:cubicBezTo>
                  <a:pt x="2257" y="1934"/>
                  <a:pt x="2258" y="1935"/>
                  <a:pt x="2258" y="1936"/>
                </a:cubicBezTo>
                <a:cubicBezTo>
                  <a:pt x="2259" y="1937"/>
                  <a:pt x="2260" y="1936"/>
                  <a:pt x="2261" y="1936"/>
                </a:cubicBezTo>
                <a:cubicBezTo>
                  <a:pt x="2263" y="1936"/>
                  <a:pt x="2263" y="1936"/>
                  <a:pt x="2264" y="1937"/>
                </a:cubicBezTo>
                <a:cubicBezTo>
                  <a:pt x="2267" y="1938"/>
                  <a:pt x="2267" y="1935"/>
                  <a:pt x="2266" y="1933"/>
                </a:cubicBezTo>
                <a:cubicBezTo>
                  <a:pt x="2265" y="1932"/>
                  <a:pt x="2265" y="1931"/>
                  <a:pt x="2265" y="1930"/>
                </a:cubicBezTo>
                <a:cubicBezTo>
                  <a:pt x="2265" y="1929"/>
                  <a:pt x="2266" y="1929"/>
                  <a:pt x="2266" y="1928"/>
                </a:cubicBezTo>
                <a:cubicBezTo>
                  <a:pt x="2267" y="1928"/>
                  <a:pt x="2267" y="1926"/>
                  <a:pt x="2267" y="1925"/>
                </a:cubicBezTo>
                <a:cubicBezTo>
                  <a:pt x="2266" y="1923"/>
                  <a:pt x="2264" y="1924"/>
                  <a:pt x="2264" y="1922"/>
                </a:cubicBezTo>
                <a:cubicBezTo>
                  <a:pt x="2264" y="1921"/>
                  <a:pt x="2264" y="1920"/>
                  <a:pt x="2264" y="1919"/>
                </a:cubicBezTo>
                <a:cubicBezTo>
                  <a:pt x="2264" y="1916"/>
                  <a:pt x="2265" y="1915"/>
                  <a:pt x="2265" y="1912"/>
                </a:cubicBezTo>
                <a:cubicBezTo>
                  <a:pt x="2266" y="1910"/>
                  <a:pt x="2265" y="1907"/>
                  <a:pt x="2266" y="1905"/>
                </a:cubicBezTo>
                <a:cubicBezTo>
                  <a:pt x="2267" y="1904"/>
                  <a:pt x="2268" y="1902"/>
                  <a:pt x="2269" y="1901"/>
                </a:cubicBezTo>
                <a:cubicBezTo>
                  <a:pt x="2270" y="1900"/>
                  <a:pt x="2271" y="1900"/>
                  <a:pt x="2272" y="1899"/>
                </a:cubicBezTo>
                <a:cubicBezTo>
                  <a:pt x="2274" y="1897"/>
                  <a:pt x="2271" y="1894"/>
                  <a:pt x="2272" y="1891"/>
                </a:cubicBezTo>
                <a:cubicBezTo>
                  <a:pt x="2274" y="1891"/>
                  <a:pt x="2273" y="1894"/>
                  <a:pt x="2274" y="1896"/>
                </a:cubicBezTo>
                <a:cubicBezTo>
                  <a:pt x="2275" y="1897"/>
                  <a:pt x="2275" y="1897"/>
                  <a:pt x="2276" y="1898"/>
                </a:cubicBezTo>
                <a:cubicBezTo>
                  <a:pt x="2276" y="1898"/>
                  <a:pt x="2276" y="1899"/>
                  <a:pt x="2277" y="1900"/>
                </a:cubicBezTo>
                <a:cubicBezTo>
                  <a:pt x="2277" y="1901"/>
                  <a:pt x="2278" y="1901"/>
                  <a:pt x="2278" y="1899"/>
                </a:cubicBezTo>
                <a:cubicBezTo>
                  <a:pt x="2278" y="1898"/>
                  <a:pt x="2278" y="1897"/>
                  <a:pt x="2277" y="1896"/>
                </a:cubicBezTo>
                <a:cubicBezTo>
                  <a:pt x="2276" y="1894"/>
                  <a:pt x="2275" y="1892"/>
                  <a:pt x="2275" y="1890"/>
                </a:cubicBezTo>
                <a:close/>
                <a:moveTo>
                  <a:pt x="1966" y="1673"/>
                </a:moveTo>
                <a:cubicBezTo>
                  <a:pt x="1965" y="1672"/>
                  <a:pt x="1965" y="1671"/>
                  <a:pt x="1964" y="1671"/>
                </a:cubicBezTo>
                <a:cubicBezTo>
                  <a:pt x="1961" y="1670"/>
                  <a:pt x="1962" y="1674"/>
                  <a:pt x="1959" y="1673"/>
                </a:cubicBezTo>
                <a:cubicBezTo>
                  <a:pt x="1957" y="1673"/>
                  <a:pt x="1956" y="1671"/>
                  <a:pt x="1955" y="1669"/>
                </a:cubicBezTo>
                <a:cubicBezTo>
                  <a:pt x="1954" y="1668"/>
                  <a:pt x="1952" y="1667"/>
                  <a:pt x="1950" y="1666"/>
                </a:cubicBezTo>
                <a:cubicBezTo>
                  <a:pt x="1948" y="1665"/>
                  <a:pt x="1946" y="1666"/>
                  <a:pt x="1944" y="1667"/>
                </a:cubicBezTo>
                <a:cubicBezTo>
                  <a:pt x="1942" y="1667"/>
                  <a:pt x="1939" y="1667"/>
                  <a:pt x="1938" y="1668"/>
                </a:cubicBezTo>
                <a:cubicBezTo>
                  <a:pt x="1937" y="1669"/>
                  <a:pt x="1936" y="1670"/>
                  <a:pt x="1935" y="1670"/>
                </a:cubicBezTo>
                <a:cubicBezTo>
                  <a:pt x="1934" y="1670"/>
                  <a:pt x="1932" y="1670"/>
                  <a:pt x="1931" y="1670"/>
                </a:cubicBezTo>
                <a:cubicBezTo>
                  <a:pt x="1928" y="1671"/>
                  <a:pt x="1923" y="1670"/>
                  <a:pt x="1921" y="1674"/>
                </a:cubicBezTo>
                <a:cubicBezTo>
                  <a:pt x="1921" y="1675"/>
                  <a:pt x="1920" y="1676"/>
                  <a:pt x="1920" y="1677"/>
                </a:cubicBezTo>
                <a:cubicBezTo>
                  <a:pt x="1921" y="1678"/>
                  <a:pt x="1922" y="1678"/>
                  <a:pt x="1923" y="1679"/>
                </a:cubicBezTo>
                <a:cubicBezTo>
                  <a:pt x="1924" y="1680"/>
                  <a:pt x="1924" y="1680"/>
                  <a:pt x="1924" y="1681"/>
                </a:cubicBezTo>
                <a:cubicBezTo>
                  <a:pt x="1925" y="1682"/>
                  <a:pt x="1927" y="1681"/>
                  <a:pt x="1929" y="1681"/>
                </a:cubicBezTo>
                <a:cubicBezTo>
                  <a:pt x="1931" y="1680"/>
                  <a:pt x="1934" y="1681"/>
                  <a:pt x="1936" y="1682"/>
                </a:cubicBezTo>
                <a:cubicBezTo>
                  <a:pt x="1938" y="1682"/>
                  <a:pt x="1938" y="1682"/>
                  <a:pt x="1940" y="1681"/>
                </a:cubicBezTo>
                <a:cubicBezTo>
                  <a:pt x="1941" y="1681"/>
                  <a:pt x="1941" y="1680"/>
                  <a:pt x="1942" y="1679"/>
                </a:cubicBezTo>
                <a:cubicBezTo>
                  <a:pt x="1943" y="1679"/>
                  <a:pt x="1944" y="1679"/>
                  <a:pt x="1945" y="1680"/>
                </a:cubicBezTo>
                <a:cubicBezTo>
                  <a:pt x="1946" y="1680"/>
                  <a:pt x="1946" y="1681"/>
                  <a:pt x="1947" y="1682"/>
                </a:cubicBezTo>
                <a:cubicBezTo>
                  <a:pt x="1948" y="1685"/>
                  <a:pt x="1950" y="1680"/>
                  <a:pt x="1951" y="1679"/>
                </a:cubicBezTo>
                <a:cubicBezTo>
                  <a:pt x="1952" y="1679"/>
                  <a:pt x="1953" y="1678"/>
                  <a:pt x="1954" y="1678"/>
                </a:cubicBezTo>
                <a:cubicBezTo>
                  <a:pt x="1955" y="1677"/>
                  <a:pt x="1956" y="1676"/>
                  <a:pt x="1957" y="1676"/>
                </a:cubicBezTo>
                <a:cubicBezTo>
                  <a:pt x="1958" y="1676"/>
                  <a:pt x="1959" y="1676"/>
                  <a:pt x="1960" y="1676"/>
                </a:cubicBezTo>
                <a:cubicBezTo>
                  <a:pt x="1961" y="1675"/>
                  <a:pt x="1962" y="1675"/>
                  <a:pt x="1963" y="1675"/>
                </a:cubicBezTo>
                <a:cubicBezTo>
                  <a:pt x="1964" y="1675"/>
                  <a:pt x="1969" y="1677"/>
                  <a:pt x="1968" y="1674"/>
                </a:cubicBezTo>
                <a:cubicBezTo>
                  <a:pt x="1968" y="1673"/>
                  <a:pt x="1967" y="1673"/>
                  <a:pt x="1966" y="1673"/>
                </a:cubicBezTo>
                <a:close/>
                <a:moveTo>
                  <a:pt x="2149" y="1810"/>
                </a:moveTo>
                <a:cubicBezTo>
                  <a:pt x="2149" y="1809"/>
                  <a:pt x="2148" y="1808"/>
                  <a:pt x="2147" y="1807"/>
                </a:cubicBezTo>
                <a:cubicBezTo>
                  <a:pt x="2146" y="1806"/>
                  <a:pt x="2146" y="1804"/>
                  <a:pt x="2145" y="1805"/>
                </a:cubicBezTo>
                <a:cubicBezTo>
                  <a:pt x="2144" y="1806"/>
                  <a:pt x="2143" y="1807"/>
                  <a:pt x="2143" y="1808"/>
                </a:cubicBezTo>
                <a:cubicBezTo>
                  <a:pt x="2142" y="1809"/>
                  <a:pt x="2142" y="1811"/>
                  <a:pt x="2142" y="1813"/>
                </a:cubicBezTo>
                <a:cubicBezTo>
                  <a:pt x="2142" y="1815"/>
                  <a:pt x="2140" y="1818"/>
                  <a:pt x="2141" y="1820"/>
                </a:cubicBezTo>
                <a:cubicBezTo>
                  <a:pt x="2141" y="1821"/>
                  <a:pt x="2142" y="1821"/>
                  <a:pt x="2142" y="1821"/>
                </a:cubicBezTo>
                <a:cubicBezTo>
                  <a:pt x="2142" y="1822"/>
                  <a:pt x="2142" y="1823"/>
                  <a:pt x="2142" y="1823"/>
                </a:cubicBezTo>
                <a:cubicBezTo>
                  <a:pt x="2143" y="1824"/>
                  <a:pt x="2144" y="1825"/>
                  <a:pt x="2145" y="1825"/>
                </a:cubicBezTo>
                <a:cubicBezTo>
                  <a:pt x="2146" y="1824"/>
                  <a:pt x="2147" y="1823"/>
                  <a:pt x="2147" y="1822"/>
                </a:cubicBezTo>
                <a:cubicBezTo>
                  <a:pt x="2148" y="1822"/>
                  <a:pt x="2149" y="1821"/>
                  <a:pt x="2149" y="1820"/>
                </a:cubicBezTo>
                <a:cubicBezTo>
                  <a:pt x="2150" y="1819"/>
                  <a:pt x="2150" y="1817"/>
                  <a:pt x="2150" y="1815"/>
                </a:cubicBezTo>
                <a:cubicBezTo>
                  <a:pt x="2150" y="1813"/>
                  <a:pt x="2150" y="1812"/>
                  <a:pt x="2149" y="1810"/>
                </a:cubicBezTo>
                <a:close/>
                <a:moveTo>
                  <a:pt x="2246" y="1934"/>
                </a:moveTo>
                <a:cubicBezTo>
                  <a:pt x="2245" y="1936"/>
                  <a:pt x="2245" y="1938"/>
                  <a:pt x="2244" y="1940"/>
                </a:cubicBezTo>
                <a:cubicBezTo>
                  <a:pt x="2244" y="1941"/>
                  <a:pt x="2243" y="1942"/>
                  <a:pt x="2243" y="1942"/>
                </a:cubicBezTo>
                <a:cubicBezTo>
                  <a:pt x="2242" y="1943"/>
                  <a:pt x="2242" y="1944"/>
                  <a:pt x="2241" y="1945"/>
                </a:cubicBezTo>
                <a:cubicBezTo>
                  <a:pt x="2240" y="1945"/>
                  <a:pt x="2239" y="1945"/>
                  <a:pt x="2240" y="1947"/>
                </a:cubicBezTo>
                <a:cubicBezTo>
                  <a:pt x="2240" y="1947"/>
                  <a:pt x="2241" y="1947"/>
                  <a:pt x="2241" y="1947"/>
                </a:cubicBezTo>
                <a:cubicBezTo>
                  <a:pt x="2242" y="1947"/>
                  <a:pt x="2242" y="1947"/>
                  <a:pt x="2243" y="1947"/>
                </a:cubicBezTo>
                <a:cubicBezTo>
                  <a:pt x="2244" y="1947"/>
                  <a:pt x="2245" y="1948"/>
                  <a:pt x="2246" y="1947"/>
                </a:cubicBezTo>
                <a:cubicBezTo>
                  <a:pt x="2246" y="1946"/>
                  <a:pt x="2246" y="1945"/>
                  <a:pt x="2246" y="1944"/>
                </a:cubicBezTo>
                <a:cubicBezTo>
                  <a:pt x="2247" y="1942"/>
                  <a:pt x="2247" y="1942"/>
                  <a:pt x="2247" y="1941"/>
                </a:cubicBezTo>
                <a:cubicBezTo>
                  <a:pt x="2247" y="1940"/>
                  <a:pt x="2246" y="1938"/>
                  <a:pt x="2247" y="1937"/>
                </a:cubicBezTo>
                <a:cubicBezTo>
                  <a:pt x="2248" y="1936"/>
                  <a:pt x="2248" y="1937"/>
                  <a:pt x="2249" y="1935"/>
                </a:cubicBezTo>
                <a:cubicBezTo>
                  <a:pt x="2249" y="1934"/>
                  <a:pt x="2249" y="1932"/>
                  <a:pt x="2248" y="1932"/>
                </a:cubicBezTo>
                <a:cubicBezTo>
                  <a:pt x="2247" y="1931"/>
                  <a:pt x="2246" y="1933"/>
                  <a:pt x="2246" y="1934"/>
                </a:cubicBezTo>
                <a:close/>
                <a:moveTo>
                  <a:pt x="2270" y="1915"/>
                </a:moveTo>
                <a:cubicBezTo>
                  <a:pt x="2269" y="1916"/>
                  <a:pt x="2268" y="1917"/>
                  <a:pt x="2268" y="1918"/>
                </a:cubicBezTo>
                <a:cubicBezTo>
                  <a:pt x="2267" y="1920"/>
                  <a:pt x="2269" y="1919"/>
                  <a:pt x="2269" y="1918"/>
                </a:cubicBezTo>
                <a:cubicBezTo>
                  <a:pt x="2270" y="1918"/>
                  <a:pt x="2271" y="1917"/>
                  <a:pt x="2271" y="1916"/>
                </a:cubicBezTo>
                <a:cubicBezTo>
                  <a:pt x="2272" y="1915"/>
                  <a:pt x="2271" y="1914"/>
                  <a:pt x="2270" y="1915"/>
                </a:cubicBezTo>
                <a:close/>
                <a:moveTo>
                  <a:pt x="2281" y="1834"/>
                </a:moveTo>
                <a:cubicBezTo>
                  <a:pt x="2280" y="1833"/>
                  <a:pt x="2279" y="1834"/>
                  <a:pt x="2278" y="1833"/>
                </a:cubicBezTo>
                <a:cubicBezTo>
                  <a:pt x="2277" y="1833"/>
                  <a:pt x="2278" y="1831"/>
                  <a:pt x="2276" y="1831"/>
                </a:cubicBezTo>
                <a:cubicBezTo>
                  <a:pt x="2275" y="1831"/>
                  <a:pt x="2273" y="1832"/>
                  <a:pt x="2272" y="1832"/>
                </a:cubicBezTo>
                <a:cubicBezTo>
                  <a:pt x="2271" y="1833"/>
                  <a:pt x="2270" y="1832"/>
                  <a:pt x="2269" y="1833"/>
                </a:cubicBezTo>
                <a:cubicBezTo>
                  <a:pt x="2268" y="1833"/>
                  <a:pt x="2266" y="1834"/>
                  <a:pt x="2267" y="1835"/>
                </a:cubicBezTo>
                <a:cubicBezTo>
                  <a:pt x="2268" y="1836"/>
                  <a:pt x="2270" y="1835"/>
                  <a:pt x="2271" y="1835"/>
                </a:cubicBezTo>
                <a:cubicBezTo>
                  <a:pt x="2272" y="1836"/>
                  <a:pt x="2272" y="1837"/>
                  <a:pt x="2273" y="1838"/>
                </a:cubicBezTo>
                <a:cubicBezTo>
                  <a:pt x="2273" y="1839"/>
                  <a:pt x="2275" y="1838"/>
                  <a:pt x="2276" y="1838"/>
                </a:cubicBezTo>
                <a:cubicBezTo>
                  <a:pt x="2277" y="1838"/>
                  <a:pt x="2277" y="1838"/>
                  <a:pt x="2279" y="1838"/>
                </a:cubicBezTo>
                <a:cubicBezTo>
                  <a:pt x="2280" y="1838"/>
                  <a:pt x="2280" y="1836"/>
                  <a:pt x="2281" y="1836"/>
                </a:cubicBezTo>
                <a:cubicBezTo>
                  <a:pt x="2282" y="1835"/>
                  <a:pt x="2283" y="1834"/>
                  <a:pt x="2281" y="1834"/>
                </a:cubicBezTo>
                <a:close/>
                <a:moveTo>
                  <a:pt x="2176" y="1835"/>
                </a:moveTo>
                <a:cubicBezTo>
                  <a:pt x="2175" y="1835"/>
                  <a:pt x="2175" y="1834"/>
                  <a:pt x="2174" y="1835"/>
                </a:cubicBezTo>
                <a:cubicBezTo>
                  <a:pt x="2174" y="1835"/>
                  <a:pt x="2173" y="1836"/>
                  <a:pt x="2173" y="1836"/>
                </a:cubicBezTo>
                <a:cubicBezTo>
                  <a:pt x="2174" y="1837"/>
                  <a:pt x="2175" y="1836"/>
                  <a:pt x="2176" y="1835"/>
                </a:cubicBezTo>
                <a:close/>
                <a:moveTo>
                  <a:pt x="2170" y="1838"/>
                </a:moveTo>
                <a:cubicBezTo>
                  <a:pt x="2170" y="1838"/>
                  <a:pt x="2172" y="1836"/>
                  <a:pt x="2171" y="1835"/>
                </a:cubicBezTo>
                <a:cubicBezTo>
                  <a:pt x="2170" y="1835"/>
                  <a:pt x="2169" y="1836"/>
                  <a:pt x="2169" y="1836"/>
                </a:cubicBezTo>
                <a:cubicBezTo>
                  <a:pt x="2168" y="1837"/>
                  <a:pt x="2167" y="1841"/>
                  <a:pt x="2169" y="1842"/>
                </a:cubicBezTo>
                <a:cubicBezTo>
                  <a:pt x="2170" y="1841"/>
                  <a:pt x="2170" y="1839"/>
                  <a:pt x="2170" y="1838"/>
                </a:cubicBezTo>
                <a:close/>
                <a:moveTo>
                  <a:pt x="2273" y="1842"/>
                </a:moveTo>
                <a:cubicBezTo>
                  <a:pt x="2274" y="1842"/>
                  <a:pt x="2274" y="1840"/>
                  <a:pt x="2273" y="1840"/>
                </a:cubicBezTo>
                <a:cubicBezTo>
                  <a:pt x="2272" y="1839"/>
                  <a:pt x="2269" y="1839"/>
                  <a:pt x="2269" y="1840"/>
                </a:cubicBezTo>
                <a:cubicBezTo>
                  <a:pt x="2269" y="1841"/>
                  <a:pt x="2271" y="1841"/>
                  <a:pt x="2271" y="1841"/>
                </a:cubicBezTo>
                <a:cubicBezTo>
                  <a:pt x="2272" y="1841"/>
                  <a:pt x="2272" y="1843"/>
                  <a:pt x="2273" y="1842"/>
                </a:cubicBezTo>
                <a:close/>
                <a:moveTo>
                  <a:pt x="2265" y="1827"/>
                </a:moveTo>
                <a:cubicBezTo>
                  <a:pt x="2266" y="1827"/>
                  <a:pt x="2267" y="1828"/>
                  <a:pt x="2267" y="1828"/>
                </a:cubicBezTo>
                <a:cubicBezTo>
                  <a:pt x="2268" y="1829"/>
                  <a:pt x="2268" y="1830"/>
                  <a:pt x="2269" y="1831"/>
                </a:cubicBezTo>
                <a:cubicBezTo>
                  <a:pt x="2271" y="1832"/>
                  <a:pt x="2272" y="1829"/>
                  <a:pt x="2273" y="1828"/>
                </a:cubicBezTo>
                <a:cubicBezTo>
                  <a:pt x="2275" y="1827"/>
                  <a:pt x="2275" y="1828"/>
                  <a:pt x="2276" y="1829"/>
                </a:cubicBezTo>
                <a:cubicBezTo>
                  <a:pt x="2277" y="1829"/>
                  <a:pt x="2277" y="1828"/>
                  <a:pt x="2277" y="1827"/>
                </a:cubicBezTo>
                <a:cubicBezTo>
                  <a:pt x="2278" y="1826"/>
                  <a:pt x="2280" y="1824"/>
                  <a:pt x="2277" y="1822"/>
                </a:cubicBezTo>
                <a:cubicBezTo>
                  <a:pt x="2277" y="1822"/>
                  <a:pt x="2276" y="1821"/>
                  <a:pt x="2275" y="1821"/>
                </a:cubicBezTo>
                <a:cubicBezTo>
                  <a:pt x="2273" y="1819"/>
                  <a:pt x="2274" y="1817"/>
                  <a:pt x="2272" y="1816"/>
                </a:cubicBezTo>
                <a:cubicBezTo>
                  <a:pt x="2270" y="1815"/>
                  <a:pt x="2270" y="1814"/>
                  <a:pt x="2268" y="1812"/>
                </a:cubicBezTo>
                <a:cubicBezTo>
                  <a:pt x="2268" y="1811"/>
                  <a:pt x="2266" y="1809"/>
                  <a:pt x="2265" y="1810"/>
                </a:cubicBezTo>
                <a:cubicBezTo>
                  <a:pt x="2263" y="1810"/>
                  <a:pt x="2263" y="1813"/>
                  <a:pt x="2262" y="1814"/>
                </a:cubicBezTo>
                <a:cubicBezTo>
                  <a:pt x="2261" y="1815"/>
                  <a:pt x="2260" y="1816"/>
                  <a:pt x="2260" y="1817"/>
                </a:cubicBezTo>
                <a:cubicBezTo>
                  <a:pt x="2259" y="1819"/>
                  <a:pt x="2261" y="1820"/>
                  <a:pt x="2262" y="1821"/>
                </a:cubicBezTo>
                <a:cubicBezTo>
                  <a:pt x="2264" y="1823"/>
                  <a:pt x="2264" y="1825"/>
                  <a:pt x="2265" y="1827"/>
                </a:cubicBezTo>
                <a:close/>
                <a:moveTo>
                  <a:pt x="2225" y="1777"/>
                </a:moveTo>
                <a:cubicBezTo>
                  <a:pt x="2223" y="1777"/>
                  <a:pt x="2224" y="1779"/>
                  <a:pt x="2225" y="1778"/>
                </a:cubicBezTo>
                <a:cubicBezTo>
                  <a:pt x="2226" y="1778"/>
                  <a:pt x="2226" y="1776"/>
                  <a:pt x="2225" y="1777"/>
                </a:cubicBezTo>
                <a:close/>
                <a:moveTo>
                  <a:pt x="1775" y="760"/>
                </a:moveTo>
                <a:cubicBezTo>
                  <a:pt x="1775" y="760"/>
                  <a:pt x="1775" y="759"/>
                  <a:pt x="1776" y="759"/>
                </a:cubicBezTo>
                <a:cubicBezTo>
                  <a:pt x="1776" y="759"/>
                  <a:pt x="1777" y="759"/>
                  <a:pt x="1777" y="759"/>
                </a:cubicBezTo>
                <a:cubicBezTo>
                  <a:pt x="1778" y="760"/>
                  <a:pt x="1781" y="764"/>
                  <a:pt x="1782" y="762"/>
                </a:cubicBezTo>
                <a:cubicBezTo>
                  <a:pt x="1782" y="761"/>
                  <a:pt x="1779" y="758"/>
                  <a:pt x="1778" y="758"/>
                </a:cubicBezTo>
                <a:cubicBezTo>
                  <a:pt x="1777" y="758"/>
                  <a:pt x="1775" y="758"/>
                  <a:pt x="1774" y="758"/>
                </a:cubicBezTo>
                <a:cubicBezTo>
                  <a:pt x="1773" y="758"/>
                  <a:pt x="1772" y="758"/>
                  <a:pt x="1771" y="759"/>
                </a:cubicBezTo>
                <a:cubicBezTo>
                  <a:pt x="1770" y="760"/>
                  <a:pt x="1769" y="761"/>
                  <a:pt x="1768" y="761"/>
                </a:cubicBezTo>
                <a:cubicBezTo>
                  <a:pt x="1767" y="762"/>
                  <a:pt x="1766" y="763"/>
                  <a:pt x="1765" y="764"/>
                </a:cubicBezTo>
                <a:cubicBezTo>
                  <a:pt x="1764" y="765"/>
                  <a:pt x="1763" y="767"/>
                  <a:pt x="1762" y="768"/>
                </a:cubicBezTo>
                <a:cubicBezTo>
                  <a:pt x="1761" y="771"/>
                  <a:pt x="1760" y="773"/>
                  <a:pt x="1758" y="774"/>
                </a:cubicBezTo>
                <a:cubicBezTo>
                  <a:pt x="1757" y="774"/>
                  <a:pt x="1755" y="774"/>
                  <a:pt x="1755" y="776"/>
                </a:cubicBezTo>
                <a:cubicBezTo>
                  <a:pt x="1756" y="777"/>
                  <a:pt x="1757" y="776"/>
                  <a:pt x="1757" y="778"/>
                </a:cubicBezTo>
                <a:cubicBezTo>
                  <a:pt x="1757" y="779"/>
                  <a:pt x="1755" y="780"/>
                  <a:pt x="1755" y="781"/>
                </a:cubicBezTo>
                <a:cubicBezTo>
                  <a:pt x="1755" y="782"/>
                  <a:pt x="1756" y="782"/>
                  <a:pt x="1756" y="783"/>
                </a:cubicBezTo>
                <a:cubicBezTo>
                  <a:pt x="1757" y="784"/>
                  <a:pt x="1757" y="785"/>
                  <a:pt x="1758" y="786"/>
                </a:cubicBezTo>
                <a:cubicBezTo>
                  <a:pt x="1759" y="787"/>
                  <a:pt x="1761" y="786"/>
                  <a:pt x="1762" y="785"/>
                </a:cubicBezTo>
                <a:cubicBezTo>
                  <a:pt x="1764" y="783"/>
                  <a:pt x="1764" y="781"/>
                  <a:pt x="1766" y="779"/>
                </a:cubicBezTo>
                <a:cubicBezTo>
                  <a:pt x="1767" y="777"/>
                  <a:pt x="1770" y="776"/>
                  <a:pt x="1771" y="774"/>
                </a:cubicBezTo>
                <a:cubicBezTo>
                  <a:pt x="1772" y="773"/>
                  <a:pt x="1771" y="771"/>
                  <a:pt x="1772" y="770"/>
                </a:cubicBezTo>
                <a:cubicBezTo>
                  <a:pt x="1773" y="769"/>
                  <a:pt x="1774" y="769"/>
                  <a:pt x="1774" y="768"/>
                </a:cubicBezTo>
                <a:cubicBezTo>
                  <a:pt x="1774" y="766"/>
                  <a:pt x="1773" y="767"/>
                  <a:pt x="1772" y="766"/>
                </a:cubicBezTo>
                <a:cubicBezTo>
                  <a:pt x="1772" y="765"/>
                  <a:pt x="1772" y="763"/>
                  <a:pt x="1773" y="763"/>
                </a:cubicBezTo>
                <a:cubicBezTo>
                  <a:pt x="1773" y="762"/>
                  <a:pt x="1774" y="762"/>
                  <a:pt x="1775" y="760"/>
                </a:cubicBezTo>
                <a:close/>
                <a:moveTo>
                  <a:pt x="1759" y="569"/>
                </a:moveTo>
                <a:cubicBezTo>
                  <a:pt x="1759" y="571"/>
                  <a:pt x="1761" y="570"/>
                  <a:pt x="1761" y="571"/>
                </a:cubicBezTo>
                <a:cubicBezTo>
                  <a:pt x="1762" y="572"/>
                  <a:pt x="1759" y="575"/>
                  <a:pt x="1759" y="576"/>
                </a:cubicBezTo>
                <a:cubicBezTo>
                  <a:pt x="1757" y="578"/>
                  <a:pt x="1756" y="579"/>
                  <a:pt x="1755" y="581"/>
                </a:cubicBezTo>
                <a:cubicBezTo>
                  <a:pt x="1754" y="582"/>
                  <a:pt x="1754" y="582"/>
                  <a:pt x="1753" y="583"/>
                </a:cubicBezTo>
                <a:cubicBezTo>
                  <a:pt x="1752" y="584"/>
                  <a:pt x="1752" y="584"/>
                  <a:pt x="1751" y="585"/>
                </a:cubicBezTo>
                <a:cubicBezTo>
                  <a:pt x="1749" y="586"/>
                  <a:pt x="1753" y="585"/>
                  <a:pt x="1754" y="585"/>
                </a:cubicBezTo>
                <a:cubicBezTo>
                  <a:pt x="1755" y="585"/>
                  <a:pt x="1756" y="586"/>
                  <a:pt x="1757" y="586"/>
                </a:cubicBezTo>
                <a:cubicBezTo>
                  <a:pt x="1759" y="587"/>
                  <a:pt x="1762" y="586"/>
                  <a:pt x="1763" y="587"/>
                </a:cubicBezTo>
                <a:cubicBezTo>
                  <a:pt x="1766" y="587"/>
                  <a:pt x="1768" y="588"/>
                  <a:pt x="1771" y="588"/>
                </a:cubicBezTo>
                <a:cubicBezTo>
                  <a:pt x="1773" y="588"/>
                  <a:pt x="1775" y="588"/>
                  <a:pt x="1777" y="589"/>
                </a:cubicBezTo>
                <a:cubicBezTo>
                  <a:pt x="1778" y="589"/>
                  <a:pt x="1779" y="589"/>
                  <a:pt x="1780" y="590"/>
                </a:cubicBezTo>
                <a:cubicBezTo>
                  <a:pt x="1780" y="591"/>
                  <a:pt x="1780" y="592"/>
                  <a:pt x="1780" y="593"/>
                </a:cubicBezTo>
                <a:cubicBezTo>
                  <a:pt x="1780" y="594"/>
                  <a:pt x="1781" y="594"/>
                  <a:pt x="1781" y="595"/>
                </a:cubicBezTo>
                <a:cubicBezTo>
                  <a:pt x="1782" y="597"/>
                  <a:pt x="1781" y="599"/>
                  <a:pt x="1781" y="601"/>
                </a:cubicBezTo>
                <a:cubicBezTo>
                  <a:pt x="1782" y="602"/>
                  <a:pt x="1783" y="604"/>
                  <a:pt x="1785" y="605"/>
                </a:cubicBezTo>
                <a:cubicBezTo>
                  <a:pt x="1785" y="606"/>
                  <a:pt x="1786" y="607"/>
                  <a:pt x="1787" y="608"/>
                </a:cubicBezTo>
                <a:cubicBezTo>
                  <a:pt x="1788" y="608"/>
                  <a:pt x="1789" y="608"/>
                  <a:pt x="1790" y="609"/>
                </a:cubicBezTo>
                <a:cubicBezTo>
                  <a:pt x="1792" y="610"/>
                  <a:pt x="1793" y="612"/>
                  <a:pt x="1796" y="611"/>
                </a:cubicBezTo>
                <a:cubicBezTo>
                  <a:pt x="1797" y="611"/>
                  <a:pt x="1799" y="608"/>
                  <a:pt x="1801" y="608"/>
                </a:cubicBezTo>
                <a:cubicBezTo>
                  <a:pt x="1802" y="608"/>
                  <a:pt x="1803" y="609"/>
                  <a:pt x="1803" y="609"/>
                </a:cubicBezTo>
                <a:cubicBezTo>
                  <a:pt x="1805" y="609"/>
                  <a:pt x="1806" y="609"/>
                  <a:pt x="1807" y="610"/>
                </a:cubicBezTo>
                <a:cubicBezTo>
                  <a:pt x="1807" y="610"/>
                  <a:pt x="1808" y="611"/>
                  <a:pt x="1809" y="611"/>
                </a:cubicBezTo>
                <a:cubicBezTo>
                  <a:pt x="1810" y="611"/>
                  <a:pt x="1811" y="612"/>
                  <a:pt x="1812" y="612"/>
                </a:cubicBezTo>
                <a:cubicBezTo>
                  <a:pt x="1813" y="612"/>
                  <a:pt x="1815" y="612"/>
                  <a:pt x="1816" y="611"/>
                </a:cubicBezTo>
                <a:cubicBezTo>
                  <a:pt x="1817" y="611"/>
                  <a:pt x="1817" y="610"/>
                  <a:pt x="1818" y="610"/>
                </a:cubicBezTo>
                <a:cubicBezTo>
                  <a:pt x="1820" y="609"/>
                  <a:pt x="1822" y="610"/>
                  <a:pt x="1824" y="610"/>
                </a:cubicBezTo>
                <a:cubicBezTo>
                  <a:pt x="1825" y="611"/>
                  <a:pt x="1827" y="611"/>
                  <a:pt x="1828" y="611"/>
                </a:cubicBezTo>
                <a:cubicBezTo>
                  <a:pt x="1829" y="611"/>
                  <a:pt x="1830" y="610"/>
                  <a:pt x="1831" y="610"/>
                </a:cubicBezTo>
                <a:cubicBezTo>
                  <a:pt x="1833" y="609"/>
                  <a:pt x="1834" y="609"/>
                  <a:pt x="1836" y="609"/>
                </a:cubicBezTo>
                <a:cubicBezTo>
                  <a:pt x="1837" y="609"/>
                  <a:pt x="1837" y="608"/>
                  <a:pt x="1838" y="607"/>
                </a:cubicBezTo>
                <a:cubicBezTo>
                  <a:pt x="1838" y="607"/>
                  <a:pt x="1839" y="606"/>
                  <a:pt x="1840" y="607"/>
                </a:cubicBezTo>
                <a:cubicBezTo>
                  <a:pt x="1840" y="607"/>
                  <a:pt x="1839" y="609"/>
                  <a:pt x="1839" y="609"/>
                </a:cubicBezTo>
                <a:cubicBezTo>
                  <a:pt x="1839" y="610"/>
                  <a:pt x="1838" y="610"/>
                  <a:pt x="1837" y="610"/>
                </a:cubicBezTo>
                <a:cubicBezTo>
                  <a:pt x="1837" y="612"/>
                  <a:pt x="1838" y="611"/>
                  <a:pt x="1839" y="612"/>
                </a:cubicBezTo>
                <a:cubicBezTo>
                  <a:pt x="1839" y="612"/>
                  <a:pt x="1839" y="613"/>
                  <a:pt x="1839" y="613"/>
                </a:cubicBezTo>
                <a:cubicBezTo>
                  <a:pt x="1840" y="614"/>
                  <a:pt x="1840" y="614"/>
                  <a:pt x="1841" y="614"/>
                </a:cubicBezTo>
                <a:cubicBezTo>
                  <a:pt x="1842" y="616"/>
                  <a:pt x="1840" y="616"/>
                  <a:pt x="1840" y="616"/>
                </a:cubicBezTo>
                <a:cubicBezTo>
                  <a:pt x="1838" y="618"/>
                  <a:pt x="1840" y="621"/>
                  <a:pt x="1837" y="621"/>
                </a:cubicBezTo>
                <a:cubicBezTo>
                  <a:pt x="1835" y="622"/>
                  <a:pt x="1837" y="617"/>
                  <a:pt x="1835" y="618"/>
                </a:cubicBezTo>
                <a:cubicBezTo>
                  <a:pt x="1835" y="619"/>
                  <a:pt x="1835" y="620"/>
                  <a:pt x="1834" y="621"/>
                </a:cubicBezTo>
                <a:cubicBezTo>
                  <a:pt x="1833" y="621"/>
                  <a:pt x="1833" y="621"/>
                  <a:pt x="1832" y="620"/>
                </a:cubicBezTo>
                <a:cubicBezTo>
                  <a:pt x="1832" y="620"/>
                  <a:pt x="1831" y="619"/>
                  <a:pt x="1830" y="619"/>
                </a:cubicBezTo>
                <a:cubicBezTo>
                  <a:pt x="1829" y="619"/>
                  <a:pt x="1829" y="620"/>
                  <a:pt x="1828" y="620"/>
                </a:cubicBezTo>
                <a:cubicBezTo>
                  <a:pt x="1826" y="621"/>
                  <a:pt x="1825" y="618"/>
                  <a:pt x="1823" y="617"/>
                </a:cubicBezTo>
                <a:cubicBezTo>
                  <a:pt x="1822" y="616"/>
                  <a:pt x="1819" y="616"/>
                  <a:pt x="1817" y="617"/>
                </a:cubicBezTo>
                <a:cubicBezTo>
                  <a:pt x="1816" y="617"/>
                  <a:pt x="1816" y="617"/>
                  <a:pt x="1815" y="618"/>
                </a:cubicBezTo>
                <a:cubicBezTo>
                  <a:pt x="1814" y="619"/>
                  <a:pt x="1813" y="619"/>
                  <a:pt x="1812" y="620"/>
                </a:cubicBezTo>
                <a:cubicBezTo>
                  <a:pt x="1811" y="620"/>
                  <a:pt x="1811" y="622"/>
                  <a:pt x="1810" y="623"/>
                </a:cubicBezTo>
                <a:cubicBezTo>
                  <a:pt x="1809" y="624"/>
                  <a:pt x="1808" y="624"/>
                  <a:pt x="1807" y="625"/>
                </a:cubicBezTo>
                <a:cubicBezTo>
                  <a:pt x="1806" y="626"/>
                  <a:pt x="1806" y="628"/>
                  <a:pt x="1805" y="628"/>
                </a:cubicBezTo>
                <a:cubicBezTo>
                  <a:pt x="1803" y="628"/>
                  <a:pt x="1803" y="626"/>
                  <a:pt x="1802" y="626"/>
                </a:cubicBezTo>
                <a:cubicBezTo>
                  <a:pt x="1801" y="625"/>
                  <a:pt x="1801" y="625"/>
                  <a:pt x="1799" y="625"/>
                </a:cubicBezTo>
                <a:cubicBezTo>
                  <a:pt x="1799" y="625"/>
                  <a:pt x="1798" y="625"/>
                  <a:pt x="1798" y="625"/>
                </a:cubicBezTo>
                <a:cubicBezTo>
                  <a:pt x="1797" y="625"/>
                  <a:pt x="1797" y="626"/>
                  <a:pt x="1796" y="626"/>
                </a:cubicBezTo>
                <a:cubicBezTo>
                  <a:pt x="1795" y="626"/>
                  <a:pt x="1795" y="625"/>
                  <a:pt x="1794" y="624"/>
                </a:cubicBezTo>
                <a:cubicBezTo>
                  <a:pt x="1792" y="623"/>
                  <a:pt x="1790" y="622"/>
                  <a:pt x="1788" y="623"/>
                </a:cubicBezTo>
                <a:cubicBezTo>
                  <a:pt x="1787" y="624"/>
                  <a:pt x="1786" y="625"/>
                  <a:pt x="1785" y="625"/>
                </a:cubicBezTo>
                <a:cubicBezTo>
                  <a:pt x="1783" y="625"/>
                  <a:pt x="1783" y="625"/>
                  <a:pt x="1782" y="625"/>
                </a:cubicBezTo>
                <a:cubicBezTo>
                  <a:pt x="1781" y="627"/>
                  <a:pt x="1783" y="626"/>
                  <a:pt x="1784" y="627"/>
                </a:cubicBezTo>
                <a:cubicBezTo>
                  <a:pt x="1785" y="627"/>
                  <a:pt x="1785" y="629"/>
                  <a:pt x="1786" y="629"/>
                </a:cubicBezTo>
                <a:cubicBezTo>
                  <a:pt x="1788" y="630"/>
                  <a:pt x="1790" y="630"/>
                  <a:pt x="1792" y="631"/>
                </a:cubicBezTo>
                <a:cubicBezTo>
                  <a:pt x="1794" y="632"/>
                  <a:pt x="1795" y="633"/>
                  <a:pt x="1797" y="635"/>
                </a:cubicBezTo>
                <a:cubicBezTo>
                  <a:pt x="1798" y="636"/>
                  <a:pt x="1801" y="638"/>
                  <a:pt x="1802" y="640"/>
                </a:cubicBezTo>
                <a:cubicBezTo>
                  <a:pt x="1803" y="641"/>
                  <a:pt x="1803" y="642"/>
                  <a:pt x="1803" y="643"/>
                </a:cubicBezTo>
                <a:cubicBezTo>
                  <a:pt x="1805" y="644"/>
                  <a:pt x="1805" y="642"/>
                  <a:pt x="1806" y="642"/>
                </a:cubicBezTo>
                <a:cubicBezTo>
                  <a:pt x="1808" y="641"/>
                  <a:pt x="1808" y="645"/>
                  <a:pt x="1809" y="646"/>
                </a:cubicBezTo>
                <a:cubicBezTo>
                  <a:pt x="1810" y="648"/>
                  <a:pt x="1810" y="651"/>
                  <a:pt x="1808" y="652"/>
                </a:cubicBezTo>
                <a:cubicBezTo>
                  <a:pt x="1807" y="652"/>
                  <a:pt x="1807" y="651"/>
                  <a:pt x="1806" y="652"/>
                </a:cubicBezTo>
                <a:cubicBezTo>
                  <a:pt x="1805" y="653"/>
                  <a:pt x="1805" y="654"/>
                  <a:pt x="1805" y="655"/>
                </a:cubicBezTo>
                <a:cubicBezTo>
                  <a:pt x="1805" y="656"/>
                  <a:pt x="1806" y="656"/>
                  <a:pt x="1806" y="657"/>
                </a:cubicBezTo>
                <a:cubicBezTo>
                  <a:pt x="1808" y="659"/>
                  <a:pt x="1807" y="662"/>
                  <a:pt x="1808" y="664"/>
                </a:cubicBezTo>
                <a:cubicBezTo>
                  <a:pt x="1809" y="664"/>
                  <a:pt x="1809" y="664"/>
                  <a:pt x="1810" y="665"/>
                </a:cubicBezTo>
                <a:cubicBezTo>
                  <a:pt x="1810" y="665"/>
                  <a:pt x="1809" y="666"/>
                  <a:pt x="1810" y="666"/>
                </a:cubicBezTo>
                <a:cubicBezTo>
                  <a:pt x="1810" y="667"/>
                  <a:pt x="1810" y="668"/>
                  <a:pt x="1811" y="668"/>
                </a:cubicBezTo>
                <a:cubicBezTo>
                  <a:pt x="1814" y="669"/>
                  <a:pt x="1814" y="665"/>
                  <a:pt x="1816" y="665"/>
                </a:cubicBezTo>
                <a:cubicBezTo>
                  <a:pt x="1818" y="665"/>
                  <a:pt x="1818" y="668"/>
                  <a:pt x="1821" y="665"/>
                </a:cubicBezTo>
                <a:cubicBezTo>
                  <a:pt x="1822" y="664"/>
                  <a:pt x="1824" y="663"/>
                  <a:pt x="1825" y="661"/>
                </a:cubicBezTo>
                <a:cubicBezTo>
                  <a:pt x="1825" y="659"/>
                  <a:pt x="1825" y="658"/>
                  <a:pt x="1825" y="657"/>
                </a:cubicBezTo>
                <a:cubicBezTo>
                  <a:pt x="1826" y="655"/>
                  <a:pt x="1829" y="654"/>
                  <a:pt x="1829" y="651"/>
                </a:cubicBezTo>
                <a:cubicBezTo>
                  <a:pt x="1829" y="650"/>
                  <a:pt x="1829" y="650"/>
                  <a:pt x="1830" y="648"/>
                </a:cubicBezTo>
                <a:cubicBezTo>
                  <a:pt x="1830" y="648"/>
                  <a:pt x="1830" y="646"/>
                  <a:pt x="1831" y="646"/>
                </a:cubicBezTo>
                <a:cubicBezTo>
                  <a:pt x="1832" y="645"/>
                  <a:pt x="1832" y="645"/>
                  <a:pt x="1833" y="644"/>
                </a:cubicBezTo>
                <a:cubicBezTo>
                  <a:pt x="1833" y="643"/>
                  <a:pt x="1833" y="640"/>
                  <a:pt x="1834" y="641"/>
                </a:cubicBezTo>
                <a:cubicBezTo>
                  <a:pt x="1835" y="641"/>
                  <a:pt x="1834" y="643"/>
                  <a:pt x="1834" y="644"/>
                </a:cubicBezTo>
                <a:cubicBezTo>
                  <a:pt x="1834" y="645"/>
                  <a:pt x="1834" y="646"/>
                  <a:pt x="1833" y="646"/>
                </a:cubicBezTo>
                <a:cubicBezTo>
                  <a:pt x="1832" y="648"/>
                  <a:pt x="1832" y="648"/>
                  <a:pt x="1833" y="649"/>
                </a:cubicBezTo>
                <a:cubicBezTo>
                  <a:pt x="1833" y="650"/>
                  <a:pt x="1833" y="652"/>
                  <a:pt x="1833" y="653"/>
                </a:cubicBezTo>
                <a:cubicBezTo>
                  <a:pt x="1834" y="654"/>
                  <a:pt x="1835" y="653"/>
                  <a:pt x="1836" y="652"/>
                </a:cubicBezTo>
                <a:cubicBezTo>
                  <a:pt x="1836" y="651"/>
                  <a:pt x="1838" y="651"/>
                  <a:pt x="1839" y="652"/>
                </a:cubicBezTo>
                <a:cubicBezTo>
                  <a:pt x="1839" y="652"/>
                  <a:pt x="1839" y="653"/>
                  <a:pt x="1839" y="653"/>
                </a:cubicBezTo>
                <a:cubicBezTo>
                  <a:pt x="1840" y="654"/>
                  <a:pt x="1840" y="654"/>
                  <a:pt x="1840" y="654"/>
                </a:cubicBezTo>
                <a:cubicBezTo>
                  <a:pt x="1841" y="656"/>
                  <a:pt x="1841" y="656"/>
                  <a:pt x="1841" y="657"/>
                </a:cubicBezTo>
                <a:cubicBezTo>
                  <a:pt x="1841" y="658"/>
                  <a:pt x="1841" y="659"/>
                  <a:pt x="1842" y="659"/>
                </a:cubicBezTo>
                <a:cubicBezTo>
                  <a:pt x="1843" y="659"/>
                  <a:pt x="1843" y="659"/>
                  <a:pt x="1843" y="659"/>
                </a:cubicBezTo>
                <a:cubicBezTo>
                  <a:pt x="1844" y="659"/>
                  <a:pt x="1845" y="659"/>
                  <a:pt x="1845" y="659"/>
                </a:cubicBezTo>
                <a:cubicBezTo>
                  <a:pt x="1847" y="659"/>
                  <a:pt x="1846" y="658"/>
                  <a:pt x="1847" y="657"/>
                </a:cubicBezTo>
                <a:cubicBezTo>
                  <a:pt x="1848" y="656"/>
                  <a:pt x="1848" y="658"/>
                  <a:pt x="1849" y="659"/>
                </a:cubicBezTo>
                <a:cubicBezTo>
                  <a:pt x="1849" y="660"/>
                  <a:pt x="1849" y="660"/>
                  <a:pt x="1850" y="661"/>
                </a:cubicBezTo>
                <a:cubicBezTo>
                  <a:pt x="1851" y="662"/>
                  <a:pt x="1851" y="663"/>
                  <a:pt x="1852" y="664"/>
                </a:cubicBezTo>
                <a:cubicBezTo>
                  <a:pt x="1853" y="665"/>
                  <a:pt x="1853" y="663"/>
                  <a:pt x="1854" y="662"/>
                </a:cubicBezTo>
                <a:cubicBezTo>
                  <a:pt x="1855" y="661"/>
                  <a:pt x="1856" y="661"/>
                  <a:pt x="1857" y="662"/>
                </a:cubicBezTo>
                <a:cubicBezTo>
                  <a:pt x="1858" y="663"/>
                  <a:pt x="1858" y="663"/>
                  <a:pt x="1859" y="663"/>
                </a:cubicBezTo>
                <a:cubicBezTo>
                  <a:pt x="1860" y="663"/>
                  <a:pt x="1861" y="663"/>
                  <a:pt x="1862" y="663"/>
                </a:cubicBezTo>
                <a:cubicBezTo>
                  <a:pt x="1864" y="663"/>
                  <a:pt x="1864" y="661"/>
                  <a:pt x="1865" y="660"/>
                </a:cubicBezTo>
                <a:cubicBezTo>
                  <a:pt x="1866" y="660"/>
                  <a:pt x="1867" y="660"/>
                  <a:pt x="1866" y="661"/>
                </a:cubicBezTo>
                <a:cubicBezTo>
                  <a:pt x="1866" y="662"/>
                  <a:pt x="1865" y="662"/>
                  <a:pt x="1865" y="663"/>
                </a:cubicBezTo>
                <a:cubicBezTo>
                  <a:pt x="1864" y="663"/>
                  <a:pt x="1864" y="664"/>
                  <a:pt x="1864" y="665"/>
                </a:cubicBezTo>
                <a:cubicBezTo>
                  <a:pt x="1863" y="666"/>
                  <a:pt x="1863" y="667"/>
                  <a:pt x="1863" y="668"/>
                </a:cubicBezTo>
                <a:cubicBezTo>
                  <a:pt x="1864" y="670"/>
                  <a:pt x="1866" y="670"/>
                  <a:pt x="1868" y="671"/>
                </a:cubicBezTo>
                <a:cubicBezTo>
                  <a:pt x="1869" y="671"/>
                  <a:pt x="1870" y="672"/>
                  <a:pt x="1871" y="672"/>
                </a:cubicBezTo>
                <a:cubicBezTo>
                  <a:pt x="1871" y="673"/>
                  <a:pt x="1873" y="673"/>
                  <a:pt x="1874" y="673"/>
                </a:cubicBezTo>
                <a:cubicBezTo>
                  <a:pt x="1875" y="673"/>
                  <a:pt x="1875" y="673"/>
                  <a:pt x="1876" y="674"/>
                </a:cubicBezTo>
                <a:cubicBezTo>
                  <a:pt x="1878" y="676"/>
                  <a:pt x="1881" y="676"/>
                  <a:pt x="1883" y="676"/>
                </a:cubicBezTo>
                <a:cubicBezTo>
                  <a:pt x="1885" y="677"/>
                  <a:pt x="1887" y="677"/>
                  <a:pt x="1889" y="678"/>
                </a:cubicBezTo>
                <a:cubicBezTo>
                  <a:pt x="1891" y="679"/>
                  <a:pt x="1893" y="680"/>
                  <a:pt x="1896" y="680"/>
                </a:cubicBezTo>
                <a:cubicBezTo>
                  <a:pt x="1898" y="681"/>
                  <a:pt x="1901" y="681"/>
                  <a:pt x="1903" y="682"/>
                </a:cubicBezTo>
                <a:cubicBezTo>
                  <a:pt x="1906" y="683"/>
                  <a:pt x="1908" y="685"/>
                  <a:pt x="1910" y="685"/>
                </a:cubicBezTo>
                <a:cubicBezTo>
                  <a:pt x="1913" y="686"/>
                  <a:pt x="1916" y="686"/>
                  <a:pt x="1918" y="687"/>
                </a:cubicBezTo>
                <a:cubicBezTo>
                  <a:pt x="1921" y="687"/>
                  <a:pt x="1924" y="688"/>
                  <a:pt x="1927" y="689"/>
                </a:cubicBezTo>
                <a:cubicBezTo>
                  <a:pt x="1929" y="690"/>
                  <a:pt x="1931" y="691"/>
                  <a:pt x="1934" y="692"/>
                </a:cubicBezTo>
                <a:cubicBezTo>
                  <a:pt x="1936" y="693"/>
                  <a:pt x="1938" y="693"/>
                  <a:pt x="1940" y="694"/>
                </a:cubicBezTo>
                <a:cubicBezTo>
                  <a:pt x="1942" y="695"/>
                  <a:pt x="1944" y="696"/>
                  <a:pt x="1946" y="697"/>
                </a:cubicBezTo>
                <a:cubicBezTo>
                  <a:pt x="1947" y="697"/>
                  <a:pt x="1948" y="698"/>
                  <a:pt x="1949" y="698"/>
                </a:cubicBezTo>
                <a:cubicBezTo>
                  <a:pt x="1951" y="699"/>
                  <a:pt x="1952" y="699"/>
                  <a:pt x="1953" y="700"/>
                </a:cubicBezTo>
                <a:cubicBezTo>
                  <a:pt x="1956" y="700"/>
                  <a:pt x="1957" y="701"/>
                  <a:pt x="1959" y="703"/>
                </a:cubicBezTo>
                <a:cubicBezTo>
                  <a:pt x="1960" y="705"/>
                  <a:pt x="1963" y="705"/>
                  <a:pt x="1964" y="707"/>
                </a:cubicBezTo>
                <a:cubicBezTo>
                  <a:pt x="1966" y="708"/>
                  <a:pt x="1965" y="710"/>
                  <a:pt x="1965" y="711"/>
                </a:cubicBezTo>
                <a:cubicBezTo>
                  <a:pt x="1964" y="713"/>
                  <a:pt x="1965" y="714"/>
                  <a:pt x="1967" y="714"/>
                </a:cubicBezTo>
                <a:cubicBezTo>
                  <a:pt x="1967" y="715"/>
                  <a:pt x="1968" y="715"/>
                  <a:pt x="1968" y="715"/>
                </a:cubicBezTo>
                <a:cubicBezTo>
                  <a:pt x="1969" y="716"/>
                  <a:pt x="1968" y="716"/>
                  <a:pt x="1969" y="717"/>
                </a:cubicBezTo>
                <a:cubicBezTo>
                  <a:pt x="1970" y="718"/>
                  <a:pt x="1975" y="717"/>
                  <a:pt x="1973" y="720"/>
                </a:cubicBezTo>
                <a:cubicBezTo>
                  <a:pt x="1973" y="721"/>
                  <a:pt x="1972" y="722"/>
                  <a:pt x="1972" y="723"/>
                </a:cubicBezTo>
                <a:cubicBezTo>
                  <a:pt x="1972" y="724"/>
                  <a:pt x="1973" y="725"/>
                  <a:pt x="1973" y="726"/>
                </a:cubicBezTo>
                <a:cubicBezTo>
                  <a:pt x="1974" y="727"/>
                  <a:pt x="1975" y="728"/>
                  <a:pt x="1975" y="729"/>
                </a:cubicBezTo>
                <a:cubicBezTo>
                  <a:pt x="1975" y="730"/>
                  <a:pt x="1975" y="731"/>
                  <a:pt x="1976" y="732"/>
                </a:cubicBezTo>
                <a:cubicBezTo>
                  <a:pt x="1977" y="732"/>
                  <a:pt x="1978" y="733"/>
                  <a:pt x="1978" y="734"/>
                </a:cubicBezTo>
                <a:cubicBezTo>
                  <a:pt x="1979" y="735"/>
                  <a:pt x="1978" y="736"/>
                  <a:pt x="1979" y="738"/>
                </a:cubicBezTo>
                <a:cubicBezTo>
                  <a:pt x="1980" y="739"/>
                  <a:pt x="1983" y="741"/>
                  <a:pt x="1985" y="741"/>
                </a:cubicBezTo>
                <a:cubicBezTo>
                  <a:pt x="1986" y="742"/>
                  <a:pt x="1988" y="742"/>
                  <a:pt x="1987" y="743"/>
                </a:cubicBezTo>
                <a:cubicBezTo>
                  <a:pt x="1987" y="746"/>
                  <a:pt x="1984" y="742"/>
                  <a:pt x="1984" y="744"/>
                </a:cubicBezTo>
                <a:cubicBezTo>
                  <a:pt x="1984" y="745"/>
                  <a:pt x="1987" y="747"/>
                  <a:pt x="1987" y="747"/>
                </a:cubicBezTo>
                <a:cubicBezTo>
                  <a:pt x="1988" y="748"/>
                  <a:pt x="1989" y="748"/>
                  <a:pt x="1989" y="749"/>
                </a:cubicBezTo>
                <a:cubicBezTo>
                  <a:pt x="1990" y="752"/>
                  <a:pt x="1983" y="750"/>
                  <a:pt x="1981" y="751"/>
                </a:cubicBezTo>
                <a:cubicBezTo>
                  <a:pt x="1981" y="753"/>
                  <a:pt x="1983" y="753"/>
                  <a:pt x="1984" y="754"/>
                </a:cubicBezTo>
                <a:cubicBezTo>
                  <a:pt x="1985" y="754"/>
                  <a:pt x="1986" y="755"/>
                  <a:pt x="1987" y="756"/>
                </a:cubicBezTo>
                <a:cubicBezTo>
                  <a:pt x="1989" y="756"/>
                  <a:pt x="1990" y="757"/>
                  <a:pt x="1991" y="758"/>
                </a:cubicBezTo>
                <a:cubicBezTo>
                  <a:pt x="1993" y="759"/>
                  <a:pt x="1993" y="759"/>
                  <a:pt x="1995" y="759"/>
                </a:cubicBezTo>
                <a:cubicBezTo>
                  <a:pt x="1996" y="759"/>
                  <a:pt x="1997" y="759"/>
                  <a:pt x="1998" y="759"/>
                </a:cubicBezTo>
                <a:cubicBezTo>
                  <a:pt x="1999" y="761"/>
                  <a:pt x="1997" y="761"/>
                  <a:pt x="1996" y="761"/>
                </a:cubicBezTo>
                <a:cubicBezTo>
                  <a:pt x="1995" y="761"/>
                  <a:pt x="1994" y="760"/>
                  <a:pt x="1993" y="760"/>
                </a:cubicBezTo>
                <a:cubicBezTo>
                  <a:pt x="1992" y="760"/>
                  <a:pt x="1991" y="761"/>
                  <a:pt x="1989" y="761"/>
                </a:cubicBezTo>
                <a:cubicBezTo>
                  <a:pt x="1988" y="761"/>
                  <a:pt x="1987" y="761"/>
                  <a:pt x="1986" y="761"/>
                </a:cubicBezTo>
                <a:cubicBezTo>
                  <a:pt x="1985" y="760"/>
                  <a:pt x="1984" y="760"/>
                  <a:pt x="1984" y="761"/>
                </a:cubicBezTo>
                <a:cubicBezTo>
                  <a:pt x="1984" y="763"/>
                  <a:pt x="1988" y="764"/>
                  <a:pt x="1985" y="765"/>
                </a:cubicBezTo>
                <a:cubicBezTo>
                  <a:pt x="1984" y="766"/>
                  <a:pt x="1983" y="766"/>
                  <a:pt x="1982" y="766"/>
                </a:cubicBezTo>
                <a:cubicBezTo>
                  <a:pt x="1981" y="766"/>
                  <a:pt x="1979" y="766"/>
                  <a:pt x="1978" y="766"/>
                </a:cubicBezTo>
                <a:cubicBezTo>
                  <a:pt x="1976" y="767"/>
                  <a:pt x="1974" y="768"/>
                  <a:pt x="1972" y="769"/>
                </a:cubicBezTo>
                <a:cubicBezTo>
                  <a:pt x="1968" y="772"/>
                  <a:pt x="1963" y="775"/>
                  <a:pt x="1961" y="780"/>
                </a:cubicBezTo>
                <a:cubicBezTo>
                  <a:pt x="1960" y="782"/>
                  <a:pt x="1959" y="785"/>
                  <a:pt x="1958" y="787"/>
                </a:cubicBezTo>
                <a:cubicBezTo>
                  <a:pt x="1956" y="789"/>
                  <a:pt x="1956" y="791"/>
                  <a:pt x="1955" y="793"/>
                </a:cubicBezTo>
                <a:cubicBezTo>
                  <a:pt x="1955" y="794"/>
                  <a:pt x="1951" y="799"/>
                  <a:pt x="1954" y="798"/>
                </a:cubicBezTo>
                <a:cubicBezTo>
                  <a:pt x="1955" y="798"/>
                  <a:pt x="1957" y="797"/>
                  <a:pt x="1958" y="797"/>
                </a:cubicBezTo>
                <a:cubicBezTo>
                  <a:pt x="1959" y="796"/>
                  <a:pt x="1960" y="797"/>
                  <a:pt x="1962" y="797"/>
                </a:cubicBezTo>
                <a:cubicBezTo>
                  <a:pt x="1964" y="796"/>
                  <a:pt x="1968" y="797"/>
                  <a:pt x="1971" y="798"/>
                </a:cubicBezTo>
                <a:cubicBezTo>
                  <a:pt x="1972" y="798"/>
                  <a:pt x="1973" y="798"/>
                  <a:pt x="1974" y="798"/>
                </a:cubicBezTo>
                <a:cubicBezTo>
                  <a:pt x="1976" y="798"/>
                  <a:pt x="1978" y="795"/>
                  <a:pt x="1980" y="795"/>
                </a:cubicBezTo>
                <a:cubicBezTo>
                  <a:pt x="1981" y="795"/>
                  <a:pt x="1981" y="796"/>
                  <a:pt x="1982" y="797"/>
                </a:cubicBezTo>
                <a:cubicBezTo>
                  <a:pt x="1983" y="797"/>
                  <a:pt x="1984" y="797"/>
                  <a:pt x="1985" y="797"/>
                </a:cubicBezTo>
                <a:cubicBezTo>
                  <a:pt x="1987" y="797"/>
                  <a:pt x="1989" y="799"/>
                  <a:pt x="1991" y="798"/>
                </a:cubicBezTo>
                <a:cubicBezTo>
                  <a:pt x="1991" y="797"/>
                  <a:pt x="1991" y="796"/>
                  <a:pt x="1992" y="795"/>
                </a:cubicBezTo>
                <a:cubicBezTo>
                  <a:pt x="1992" y="794"/>
                  <a:pt x="1993" y="793"/>
                  <a:pt x="1993" y="793"/>
                </a:cubicBezTo>
                <a:cubicBezTo>
                  <a:pt x="1994" y="792"/>
                  <a:pt x="1995" y="792"/>
                  <a:pt x="1996" y="791"/>
                </a:cubicBezTo>
                <a:cubicBezTo>
                  <a:pt x="1997" y="790"/>
                  <a:pt x="1997" y="789"/>
                  <a:pt x="1999" y="789"/>
                </a:cubicBezTo>
                <a:cubicBezTo>
                  <a:pt x="2001" y="788"/>
                  <a:pt x="2002" y="790"/>
                  <a:pt x="2004" y="791"/>
                </a:cubicBezTo>
                <a:cubicBezTo>
                  <a:pt x="2006" y="792"/>
                  <a:pt x="2008" y="791"/>
                  <a:pt x="2010" y="790"/>
                </a:cubicBezTo>
                <a:cubicBezTo>
                  <a:pt x="2014" y="789"/>
                  <a:pt x="2018" y="788"/>
                  <a:pt x="2023" y="789"/>
                </a:cubicBezTo>
                <a:cubicBezTo>
                  <a:pt x="2026" y="789"/>
                  <a:pt x="2023" y="792"/>
                  <a:pt x="2025" y="793"/>
                </a:cubicBezTo>
                <a:cubicBezTo>
                  <a:pt x="2026" y="794"/>
                  <a:pt x="2028" y="794"/>
                  <a:pt x="2028" y="795"/>
                </a:cubicBezTo>
                <a:cubicBezTo>
                  <a:pt x="2029" y="796"/>
                  <a:pt x="2030" y="797"/>
                  <a:pt x="2031" y="798"/>
                </a:cubicBezTo>
                <a:cubicBezTo>
                  <a:pt x="2032" y="799"/>
                  <a:pt x="2033" y="799"/>
                  <a:pt x="2034" y="800"/>
                </a:cubicBezTo>
                <a:cubicBezTo>
                  <a:pt x="2035" y="801"/>
                  <a:pt x="2036" y="802"/>
                  <a:pt x="2036" y="803"/>
                </a:cubicBezTo>
                <a:cubicBezTo>
                  <a:pt x="2038" y="804"/>
                  <a:pt x="2040" y="805"/>
                  <a:pt x="2042" y="807"/>
                </a:cubicBezTo>
                <a:cubicBezTo>
                  <a:pt x="2046" y="809"/>
                  <a:pt x="2047" y="813"/>
                  <a:pt x="2051" y="815"/>
                </a:cubicBezTo>
                <a:cubicBezTo>
                  <a:pt x="2052" y="816"/>
                  <a:pt x="2053" y="816"/>
                  <a:pt x="2054" y="817"/>
                </a:cubicBezTo>
                <a:cubicBezTo>
                  <a:pt x="2054" y="818"/>
                  <a:pt x="2055" y="818"/>
                  <a:pt x="2055" y="819"/>
                </a:cubicBezTo>
                <a:cubicBezTo>
                  <a:pt x="2057" y="821"/>
                  <a:pt x="2058" y="822"/>
                  <a:pt x="2060" y="823"/>
                </a:cubicBezTo>
                <a:cubicBezTo>
                  <a:pt x="2062" y="823"/>
                  <a:pt x="2065" y="823"/>
                  <a:pt x="2067" y="823"/>
                </a:cubicBezTo>
                <a:cubicBezTo>
                  <a:pt x="2070" y="823"/>
                  <a:pt x="2073" y="823"/>
                  <a:pt x="2076" y="822"/>
                </a:cubicBezTo>
                <a:cubicBezTo>
                  <a:pt x="2078" y="822"/>
                  <a:pt x="2081" y="822"/>
                  <a:pt x="2083" y="821"/>
                </a:cubicBezTo>
                <a:cubicBezTo>
                  <a:pt x="2085" y="821"/>
                  <a:pt x="2088" y="820"/>
                  <a:pt x="2091" y="821"/>
                </a:cubicBezTo>
                <a:cubicBezTo>
                  <a:pt x="2092" y="821"/>
                  <a:pt x="2093" y="821"/>
                  <a:pt x="2094" y="822"/>
                </a:cubicBezTo>
                <a:cubicBezTo>
                  <a:pt x="2095" y="822"/>
                  <a:pt x="2096" y="822"/>
                  <a:pt x="2097" y="822"/>
                </a:cubicBezTo>
                <a:cubicBezTo>
                  <a:pt x="2098" y="822"/>
                  <a:pt x="2099" y="823"/>
                  <a:pt x="2099" y="823"/>
                </a:cubicBezTo>
                <a:cubicBezTo>
                  <a:pt x="2100" y="824"/>
                  <a:pt x="2101" y="824"/>
                  <a:pt x="2102" y="824"/>
                </a:cubicBezTo>
                <a:cubicBezTo>
                  <a:pt x="2105" y="825"/>
                  <a:pt x="2105" y="827"/>
                  <a:pt x="2108" y="826"/>
                </a:cubicBezTo>
                <a:cubicBezTo>
                  <a:pt x="2110" y="825"/>
                  <a:pt x="2112" y="823"/>
                  <a:pt x="2113" y="822"/>
                </a:cubicBezTo>
                <a:cubicBezTo>
                  <a:pt x="2116" y="820"/>
                  <a:pt x="2118" y="821"/>
                  <a:pt x="2120" y="819"/>
                </a:cubicBezTo>
                <a:cubicBezTo>
                  <a:pt x="2122" y="818"/>
                  <a:pt x="2123" y="817"/>
                  <a:pt x="2124" y="816"/>
                </a:cubicBezTo>
                <a:cubicBezTo>
                  <a:pt x="2126" y="815"/>
                  <a:pt x="2127" y="815"/>
                  <a:pt x="2127" y="813"/>
                </a:cubicBezTo>
                <a:cubicBezTo>
                  <a:pt x="2128" y="812"/>
                  <a:pt x="2127" y="810"/>
                  <a:pt x="2127" y="809"/>
                </a:cubicBezTo>
                <a:cubicBezTo>
                  <a:pt x="2126" y="807"/>
                  <a:pt x="2127" y="805"/>
                  <a:pt x="2125" y="805"/>
                </a:cubicBezTo>
                <a:cubicBezTo>
                  <a:pt x="2124" y="804"/>
                  <a:pt x="2123" y="804"/>
                  <a:pt x="2122" y="803"/>
                </a:cubicBezTo>
                <a:cubicBezTo>
                  <a:pt x="2121" y="802"/>
                  <a:pt x="2121" y="801"/>
                  <a:pt x="2120" y="800"/>
                </a:cubicBezTo>
                <a:cubicBezTo>
                  <a:pt x="2119" y="800"/>
                  <a:pt x="2118" y="799"/>
                  <a:pt x="2117" y="799"/>
                </a:cubicBezTo>
                <a:cubicBezTo>
                  <a:pt x="2116" y="799"/>
                  <a:pt x="2115" y="798"/>
                  <a:pt x="2114" y="797"/>
                </a:cubicBezTo>
                <a:cubicBezTo>
                  <a:pt x="2113" y="796"/>
                  <a:pt x="2112" y="796"/>
                  <a:pt x="2111" y="796"/>
                </a:cubicBezTo>
                <a:cubicBezTo>
                  <a:pt x="2110" y="795"/>
                  <a:pt x="2108" y="795"/>
                  <a:pt x="2109" y="794"/>
                </a:cubicBezTo>
                <a:cubicBezTo>
                  <a:pt x="2110" y="793"/>
                  <a:pt x="2112" y="794"/>
                  <a:pt x="2112" y="794"/>
                </a:cubicBezTo>
                <a:cubicBezTo>
                  <a:pt x="2114" y="795"/>
                  <a:pt x="2116" y="795"/>
                  <a:pt x="2118" y="795"/>
                </a:cubicBezTo>
                <a:cubicBezTo>
                  <a:pt x="2119" y="795"/>
                  <a:pt x="2120" y="794"/>
                  <a:pt x="2121" y="794"/>
                </a:cubicBezTo>
                <a:cubicBezTo>
                  <a:pt x="2123" y="794"/>
                  <a:pt x="2123" y="794"/>
                  <a:pt x="2125" y="794"/>
                </a:cubicBezTo>
                <a:cubicBezTo>
                  <a:pt x="2126" y="793"/>
                  <a:pt x="2127" y="793"/>
                  <a:pt x="2128" y="793"/>
                </a:cubicBezTo>
                <a:cubicBezTo>
                  <a:pt x="2129" y="793"/>
                  <a:pt x="2133" y="794"/>
                  <a:pt x="2134" y="793"/>
                </a:cubicBezTo>
                <a:cubicBezTo>
                  <a:pt x="2134" y="792"/>
                  <a:pt x="2134" y="791"/>
                  <a:pt x="2134" y="791"/>
                </a:cubicBezTo>
                <a:cubicBezTo>
                  <a:pt x="2134" y="790"/>
                  <a:pt x="2134" y="789"/>
                  <a:pt x="2134" y="789"/>
                </a:cubicBezTo>
                <a:cubicBezTo>
                  <a:pt x="2134" y="788"/>
                  <a:pt x="2134" y="788"/>
                  <a:pt x="2134" y="787"/>
                </a:cubicBezTo>
                <a:cubicBezTo>
                  <a:pt x="2134" y="787"/>
                  <a:pt x="2133" y="787"/>
                  <a:pt x="2133" y="787"/>
                </a:cubicBezTo>
                <a:cubicBezTo>
                  <a:pt x="2132" y="785"/>
                  <a:pt x="2135" y="785"/>
                  <a:pt x="2135" y="785"/>
                </a:cubicBezTo>
                <a:cubicBezTo>
                  <a:pt x="2136" y="786"/>
                  <a:pt x="2137" y="786"/>
                  <a:pt x="2138" y="787"/>
                </a:cubicBezTo>
                <a:cubicBezTo>
                  <a:pt x="2139" y="787"/>
                  <a:pt x="2139" y="787"/>
                  <a:pt x="2140" y="786"/>
                </a:cubicBezTo>
                <a:cubicBezTo>
                  <a:pt x="2141" y="785"/>
                  <a:pt x="2143" y="786"/>
                  <a:pt x="2144" y="785"/>
                </a:cubicBezTo>
                <a:cubicBezTo>
                  <a:pt x="2145" y="785"/>
                  <a:pt x="2144" y="784"/>
                  <a:pt x="2144" y="783"/>
                </a:cubicBezTo>
                <a:cubicBezTo>
                  <a:pt x="2143" y="782"/>
                  <a:pt x="2143" y="781"/>
                  <a:pt x="2142" y="780"/>
                </a:cubicBezTo>
                <a:cubicBezTo>
                  <a:pt x="2141" y="779"/>
                  <a:pt x="2141" y="779"/>
                  <a:pt x="2140" y="777"/>
                </a:cubicBezTo>
                <a:cubicBezTo>
                  <a:pt x="2140" y="776"/>
                  <a:pt x="2140" y="775"/>
                  <a:pt x="2139" y="774"/>
                </a:cubicBezTo>
                <a:cubicBezTo>
                  <a:pt x="2139" y="773"/>
                  <a:pt x="2137" y="772"/>
                  <a:pt x="2138" y="771"/>
                </a:cubicBezTo>
                <a:cubicBezTo>
                  <a:pt x="2138" y="770"/>
                  <a:pt x="2140" y="771"/>
                  <a:pt x="2140" y="772"/>
                </a:cubicBezTo>
                <a:cubicBezTo>
                  <a:pt x="2141" y="773"/>
                  <a:pt x="2140" y="773"/>
                  <a:pt x="2142" y="774"/>
                </a:cubicBezTo>
                <a:cubicBezTo>
                  <a:pt x="2142" y="775"/>
                  <a:pt x="2143" y="776"/>
                  <a:pt x="2144" y="776"/>
                </a:cubicBezTo>
                <a:cubicBezTo>
                  <a:pt x="2145" y="777"/>
                  <a:pt x="2145" y="777"/>
                  <a:pt x="2146" y="776"/>
                </a:cubicBezTo>
                <a:cubicBezTo>
                  <a:pt x="2147" y="776"/>
                  <a:pt x="2148" y="776"/>
                  <a:pt x="2149" y="775"/>
                </a:cubicBezTo>
                <a:cubicBezTo>
                  <a:pt x="2150" y="775"/>
                  <a:pt x="2150" y="774"/>
                  <a:pt x="2152" y="774"/>
                </a:cubicBezTo>
                <a:cubicBezTo>
                  <a:pt x="2153" y="774"/>
                  <a:pt x="2154" y="774"/>
                  <a:pt x="2155" y="775"/>
                </a:cubicBezTo>
                <a:cubicBezTo>
                  <a:pt x="2155" y="775"/>
                  <a:pt x="2155" y="775"/>
                  <a:pt x="2155" y="775"/>
                </a:cubicBezTo>
                <a:cubicBezTo>
                  <a:pt x="2156" y="776"/>
                  <a:pt x="2156" y="776"/>
                  <a:pt x="2156" y="776"/>
                </a:cubicBezTo>
                <a:cubicBezTo>
                  <a:pt x="2157" y="776"/>
                  <a:pt x="2158" y="776"/>
                  <a:pt x="2158" y="776"/>
                </a:cubicBezTo>
                <a:cubicBezTo>
                  <a:pt x="2159" y="777"/>
                  <a:pt x="2160" y="780"/>
                  <a:pt x="2161" y="778"/>
                </a:cubicBezTo>
                <a:cubicBezTo>
                  <a:pt x="2161" y="778"/>
                  <a:pt x="2160" y="777"/>
                  <a:pt x="2160" y="776"/>
                </a:cubicBezTo>
                <a:cubicBezTo>
                  <a:pt x="2160" y="776"/>
                  <a:pt x="2160" y="775"/>
                  <a:pt x="2160" y="775"/>
                </a:cubicBezTo>
                <a:cubicBezTo>
                  <a:pt x="2159" y="774"/>
                  <a:pt x="2157" y="773"/>
                  <a:pt x="2159" y="773"/>
                </a:cubicBezTo>
                <a:cubicBezTo>
                  <a:pt x="2159" y="772"/>
                  <a:pt x="2160" y="773"/>
                  <a:pt x="2160" y="773"/>
                </a:cubicBezTo>
                <a:cubicBezTo>
                  <a:pt x="2161" y="773"/>
                  <a:pt x="2161" y="773"/>
                  <a:pt x="2162" y="773"/>
                </a:cubicBezTo>
                <a:cubicBezTo>
                  <a:pt x="2164" y="773"/>
                  <a:pt x="2166" y="774"/>
                  <a:pt x="2168" y="773"/>
                </a:cubicBezTo>
                <a:cubicBezTo>
                  <a:pt x="2169" y="773"/>
                  <a:pt x="2170" y="772"/>
                  <a:pt x="2171" y="772"/>
                </a:cubicBezTo>
                <a:cubicBezTo>
                  <a:pt x="2172" y="772"/>
                  <a:pt x="2172" y="773"/>
                  <a:pt x="2172" y="774"/>
                </a:cubicBezTo>
                <a:cubicBezTo>
                  <a:pt x="2172" y="775"/>
                  <a:pt x="2171" y="776"/>
                  <a:pt x="2171" y="777"/>
                </a:cubicBezTo>
                <a:cubicBezTo>
                  <a:pt x="2172" y="779"/>
                  <a:pt x="2175" y="778"/>
                  <a:pt x="2177" y="778"/>
                </a:cubicBezTo>
                <a:cubicBezTo>
                  <a:pt x="2179" y="778"/>
                  <a:pt x="2181" y="779"/>
                  <a:pt x="2183" y="780"/>
                </a:cubicBezTo>
                <a:cubicBezTo>
                  <a:pt x="2187" y="781"/>
                  <a:pt x="2191" y="780"/>
                  <a:pt x="2195" y="781"/>
                </a:cubicBezTo>
                <a:cubicBezTo>
                  <a:pt x="2196" y="781"/>
                  <a:pt x="2198" y="781"/>
                  <a:pt x="2198" y="782"/>
                </a:cubicBezTo>
                <a:cubicBezTo>
                  <a:pt x="2199" y="782"/>
                  <a:pt x="2200" y="783"/>
                  <a:pt x="2200" y="784"/>
                </a:cubicBezTo>
                <a:cubicBezTo>
                  <a:pt x="2202" y="786"/>
                  <a:pt x="2203" y="787"/>
                  <a:pt x="2205" y="787"/>
                </a:cubicBezTo>
                <a:cubicBezTo>
                  <a:pt x="2207" y="787"/>
                  <a:pt x="2208" y="787"/>
                  <a:pt x="2209" y="788"/>
                </a:cubicBezTo>
                <a:cubicBezTo>
                  <a:pt x="2210" y="788"/>
                  <a:pt x="2210" y="790"/>
                  <a:pt x="2210" y="791"/>
                </a:cubicBezTo>
                <a:cubicBezTo>
                  <a:pt x="2211" y="792"/>
                  <a:pt x="2212" y="794"/>
                  <a:pt x="2213" y="796"/>
                </a:cubicBezTo>
                <a:cubicBezTo>
                  <a:pt x="2214" y="798"/>
                  <a:pt x="2215" y="800"/>
                  <a:pt x="2217" y="802"/>
                </a:cubicBezTo>
                <a:cubicBezTo>
                  <a:pt x="2219" y="804"/>
                  <a:pt x="2220" y="805"/>
                  <a:pt x="2222" y="807"/>
                </a:cubicBezTo>
                <a:cubicBezTo>
                  <a:pt x="2225" y="810"/>
                  <a:pt x="2224" y="816"/>
                  <a:pt x="2229" y="818"/>
                </a:cubicBezTo>
                <a:cubicBezTo>
                  <a:pt x="2231" y="819"/>
                  <a:pt x="2233" y="819"/>
                  <a:pt x="2235" y="820"/>
                </a:cubicBezTo>
                <a:cubicBezTo>
                  <a:pt x="2236" y="821"/>
                  <a:pt x="2237" y="824"/>
                  <a:pt x="2237" y="826"/>
                </a:cubicBezTo>
                <a:cubicBezTo>
                  <a:pt x="2238" y="828"/>
                  <a:pt x="2238" y="830"/>
                  <a:pt x="2241" y="830"/>
                </a:cubicBezTo>
                <a:cubicBezTo>
                  <a:pt x="2243" y="831"/>
                  <a:pt x="2245" y="831"/>
                  <a:pt x="2247" y="833"/>
                </a:cubicBezTo>
                <a:cubicBezTo>
                  <a:pt x="2248" y="835"/>
                  <a:pt x="2249" y="838"/>
                  <a:pt x="2250" y="839"/>
                </a:cubicBezTo>
                <a:cubicBezTo>
                  <a:pt x="2252" y="841"/>
                  <a:pt x="2254" y="843"/>
                  <a:pt x="2255" y="845"/>
                </a:cubicBezTo>
                <a:cubicBezTo>
                  <a:pt x="2256" y="847"/>
                  <a:pt x="2258" y="849"/>
                  <a:pt x="2261" y="849"/>
                </a:cubicBezTo>
                <a:cubicBezTo>
                  <a:pt x="2264" y="850"/>
                  <a:pt x="2267" y="850"/>
                  <a:pt x="2270" y="850"/>
                </a:cubicBezTo>
                <a:cubicBezTo>
                  <a:pt x="2274" y="851"/>
                  <a:pt x="2280" y="851"/>
                  <a:pt x="2285" y="852"/>
                </a:cubicBezTo>
                <a:cubicBezTo>
                  <a:pt x="2287" y="852"/>
                  <a:pt x="2289" y="853"/>
                  <a:pt x="2291" y="854"/>
                </a:cubicBezTo>
                <a:cubicBezTo>
                  <a:pt x="2294" y="855"/>
                  <a:pt x="2297" y="854"/>
                  <a:pt x="2299" y="854"/>
                </a:cubicBezTo>
                <a:cubicBezTo>
                  <a:pt x="2304" y="854"/>
                  <a:pt x="2310" y="854"/>
                  <a:pt x="2315" y="855"/>
                </a:cubicBezTo>
                <a:cubicBezTo>
                  <a:pt x="2318" y="856"/>
                  <a:pt x="2320" y="858"/>
                  <a:pt x="2322" y="858"/>
                </a:cubicBezTo>
                <a:cubicBezTo>
                  <a:pt x="2323" y="859"/>
                  <a:pt x="2325" y="859"/>
                  <a:pt x="2326" y="859"/>
                </a:cubicBezTo>
                <a:cubicBezTo>
                  <a:pt x="2326" y="859"/>
                  <a:pt x="2327" y="860"/>
                  <a:pt x="2327" y="860"/>
                </a:cubicBezTo>
                <a:cubicBezTo>
                  <a:pt x="2328" y="861"/>
                  <a:pt x="2328" y="861"/>
                  <a:pt x="2329" y="861"/>
                </a:cubicBezTo>
                <a:cubicBezTo>
                  <a:pt x="2330" y="862"/>
                  <a:pt x="2330" y="863"/>
                  <a:pt x="2331" y="864"/>
                </a:cubicBezTo>
                <a:cubicBezTo>
                  <a:pt x="2332" y="865"/>
                  <a:pt x="2333" y="865"/>
                  <a:pt x="2334" y="865"/>
                </a:cubicBezTo>
                <a:cubicBezTo>
                  <a:pt x="2336" y="866"/>
                  <a:pt x="2337" y="869"/>
                  <a:pt x="2340" y="867"/>
                </a:cubicBezTo>
                <a:cubicBezTo>
                  <a:pt x="2341" y="867"/>
                  <a:pt x="2341" y="866"/>
                  <a:pt x="2342" y="865"/>
                </a:cubicBezTo>
                <a:cubicBezTo>
                  <a:pt x="2343" y="865"/>
                  <a:pt x="2345" y="866"/>
                  <a:pt x="2346" y="865"/>
                </a:cubicBezTo>
                <a:cubicBezTo>
                  <a:pt x="2346" y="864"/>
                  <a:pt x="2346" y="863"/>
                  <a:pt x="2345" y="862"/>
                </a:cubicBezTo>
                <a:cubicBezTo>
                  <a:pt x="2345" y="862"/>
                  <a:pt x="2344" y="861"/>
                  <a:pt x="2344" y="861"/>
                </a:cubicBezTo>
                <a:cubicBezTo>
                  <a:pt x="2344" y="860"/>
                  <a:pt x="2343" y="860"/>
                  <a:pt x="2343" y="859"/>
                </a:cubicBezTo>
                <a:cubicBezTo>
                  <a:pt x="2343" y="858"/>
                  <a:pt x="2341" y="858"/>
                  <a:pt x="2340" y="857"/>
                </a:cubicBezTo>
                <a:cubicBezTo>
                  <a:pt x="2339" y="856"/>
                  <a:pt x="2339" y="856"/>
                  <a:pt x="2339" y="855"/>
                </a:cubicBezTo>
                <a:cubicBezTo>
                  <a:pt x="2340" y="855"/>
                  <a:pt x="2340" y="855"/>
                  <a:pt x="2340" y="855"/>
                </a:cubicBezTo>
                <a:cubicBezTo>
                  <a:pt x="2342" y="855"/>
                  <a:pt x="2342" y="856"/>
                  <a:pt x="2343" y="856"/>
                </a:cubicBezTo>
                <a:cubicBezTo>
                  <a:pt x="2344" y="857"/>
                  <a:pt x="2345" y="857"/>
                  <a:pt x="2346" y="857"/>
                </a:cubicBezTo>
                <a:cubicBezTo>
                  <a:pt x="2347" y="857"/>
                  <a:pt x="2348" y="857"/>
                  <a:pt x="2349" y="856"/>
                </a:cubicBezTo>
                <a:cubicBezTo>
                  <a:pt x="2350" y="856"/>
                  <a:pt x="2351" y="855"/>
                  <a:pt x="2351" y="855"/>
                </a:cubicBezTo>
                <a:cubicBezTo>
                  <a:pt x="2352" y="854"/>
                  <a:pt x="2354" y="854"/>
                  <a:pt x="2354" y="853"/>
                </a:cubicBezTo>
                <a:cubicBezTo>
                  <a:pt x="2354" y="852"/>
                  <a:pt x="2352" y="853"/>
                  <a:pt x="2351" y="853"/>
                </a:cubicBezTo>
                <a:cubicBezTo>
                  <a:pt x="2349" y="853"/>
                  <a:pt x="2347" y="852"/>
                  <a:pt x="2345" y="852"/>
                </a:cubicBezTo>
                <a:cubicBezTo>
                  <a:pt x="2343" y="852"/>
                  <a:pt x="2341" y="852"/>
                  <a:pt x="2339" y="852"/>
                </a:cubicBezTo>
                <a:cubicBezTo>
                  <a:pt x="2337" y="851"/>
                  <a:pt x="2336" y="851"/>
                  <a:pt x="2334" y="851"/>
                </a:cubicBezTo>
                <a:cubicBezTo>
                  <a:pt x="2331" y="849"/>
                  <a:pt x="2330" y="847"/>
                  <a:pt x="2327" y="845"/>
                </a:cubicBezTo>
                <a:cubicBezTo>
                  <a:pt x="2325" y="843"/>
                  <a:pt x="2323" y="844"/>
                  <a:pt x="2321" y="843"/>
                </a:cubicBezTo>
                <a:cubicBezTo>
                  <a:pt x="2320" y="842"/>
                  <a:pt x="2319" y="841"/>
                  <a:pt x="2320" y="840"/>
                </a:cubicBezTo>
                <a:cubicBezTo>
                  <a:pt x="2321" y="839"/>
                  <a:pt x="2323" y="840"/>
                  <a:pt x="2323" y="840"/>
                </a:cubicBezTo>
                <a:cubicBezTo>
                  <a:pt x="2324" y="840"/>
                  <a:pt x="2326" y="840"/>
                  <a:pt x="2326" y="839"/>
                </a:cubicBezTo>
                <a:cubicBezTo>
                  <a:pt x="2327" y="839"/>
                  <a:pt x="2327" y="838"/>
                  <a:pt x="2327" y="837"/>
                </a:cubicBezTo>
                <a:cubicBezTo>
                  <a:pt x="2327" y="837"/>
                  <a:pt x="2328" y="837"/>
                  <a:pt x="2328" y="836"/>
                </a:cubicBezTo>
                <a:cubicBezTo>
                  <a:pt x="2329" y="834"/>
                  <a:pt x="2325" y="835"/>
                  <a:pt x="2324" y="834"/>
                </a:cubicBezTo>
                <a:cubicBezTo>
                  <a:pt x="2319" y="834"/>
                  <a:pt x="2314" y="836"/>
                  <a:pt x="2310" y="834"/>
                </a:cubicBezTo>
                <a:cubicBezTo>
                  <a:pt x="2309" y="833"/>
                  <a:pt x="2308" y="832"/>
                  <a:pt x="2308" y="831"/>
                </a:cubicBezTo>
                <a:cubicBezTo>
                  <a:pt x="2307" y="830"/>
                  <a:pt x="2306" y="830"/>
                  <a:pt x="2305" y="829"/>
                </a:cubicBezTo>
                <a:cubicBezTo>
                  <a:pt x="2304" y="829"/>
                  <a:pt x="2303" y="828"/>
                  <a:pt x="2302" y="827"/>
                </a:cubicBezTo>
                <a:cubicBezTo>
                  <a:pt x="2302" y="826"/>
                  <a:pt x="2303" y="825"/>
                  <a:pt x="2304" y="824"/>
                </a:cubicBezTo>
                <a:cubicBezTo>
                  <a:pt x="2304" y="823"/>
                  <a:pt x="2304" y="822"/>
                  <a:pt x="2305" y="821"/>
                </a:cubicBezTo>
                <a:cubicBezTo>
                  <a:pt x="2306" y="820"/>
                  <a:pt x="2308" y="818"/>
                  <a:pt x="2308" y="816"/>
                </a:cubicBezTo>
                <a:cubicBezTo>
                  <a:pt x="2308" y="815"/>
                  <a:pt x="2303" y="815"/>
                  <a:pt x="2302" y="815"/>
                </a:cubicBezTo>
                <a:cubicBezTo>
                  <a:pt x="2301" y="816"/>
                  <a:pt x="2300" y="816"/>
                  <a:pt x="2299" y="816"/>
                </a:cubicBezTo>
                <a:cubicBezTo>
                  <a:pt x="2298" y="816"/>
                  <a:pt x="2296" y="816"/>
                  <a:pt x="2295" y="816"/>
                </a:cubicBezTo>
                <a:cubicBezTo>
                  <a:pt x="2294" y="817"/>
                  <a:pt x="2294" y="818"/>
                  <a:pt x="2293" y="818"/>
                </a:cubicBezTo>
                <a:cubicBezTo>
                  <a:pt x="2292" y="818"/>
                  <a:pt x="2290" y="818"/>
                  <a:pt x="2289" y="818"/>
                </a:cubicBezTo>
                <a:cubicBezTo>
                  <a:pt x="2286" y="818"/>
                  <a:pt x="2285" y="817"/>
                  <a:pt x="2284" y="814"/>
                </a:cubicBezTo>
                <a:cubicBezTo>
                  <a:pt x="2283" y="812"/>
                  <a:pt x="2282" y="810"/>
                  <a:pt x="2280" y="808"/>
                </a:cubicBezTo>
                <a:cubicBezTo>
                  <a:pt x="2279" y="806"/>
                  <a:pt x="2277" y="806"/>
                  <a:pt x="2275" y="804"/>
                </a:cubicBezTo>
                <a:cubicBezTo>
                  <a:pt x="2274" y="802"/>
                  <a:pt x="2274" y="800"/>
                  <a:pt x="2273" y="797"/>
                </a:cubicBezTo>
                <a:cubicBezTo>
                  <a:pt x="2273" y="795"/>
                  <a:pt x="2272" y="793"/>
                  <a:pt x="2271" y="791"/>
                </a:cubicBezTo>
                <a:cubicBezTo>
                  <a:pt x="2268" y="786"/>
                  <a:pt x="2263" y="784"/>
                  <a:pt x="2259" y="781"/>
                </a:cubicBezTo>
                <a:cubicBezTo>
                  <a:pt x="2256" y="778"/>
                  <a:pt x="2254" y="777"/>
                  <a:pt x="2251" y="775"/>
                </a:cubicBezTo>
                <a:cubicBezTo>
                  <a:pt x="2248" y="773"/>
                  <a:pt x="2247" y="771"/>
                  <a:pt x="2244" y="768"/>
                </a:cubicBezTo>
                <a:cubicBezTo>
                  <a:pt x="2243" y="767"/>
                  <a:pt x="2241" y="765"/>
                  <a:pt x="2239" y="763"/>
                </a:cubicBezTo>
                <a:cubicBezTo>
                  <a:pt x="2238" y="761"/>
                  <a:pt x="2237" y="758"/>
                  <a:pt x="2236" y="756"/>
                </a:cubicBezTo>
                <a:cubicBezTo>
                  <a:pt x="2235" y="752"/>
                  <a:pt x="2234" y="746"/>
                  <a:pt x="2240" y="746"/>
                </a:cubicBezTo>
                <a:cubicBezTo>
                  <a:pt x="2242" y="746"/>
                  <a:pt x="2244" y="747"/>
                  <a:pt x="2246" y="747"/>
                </a:cubicBezTo>
                <a:cubicBezTo>
                  <a:pt x="2249" y="747"/>
                  <a:pt x="2251" y="746"/>
                  <a:pt x="2253" y="746"/>
                </a:cubicBezTo>
                <a:cubicBezTo>
                  <a:pt x="2255" y="746"/>
                  <a:pt x="2258" y="747"/>
                  <a:pt x="2260" y="746"/>
                </a:cubicBezTo>
                <a:cubicBezTo>
                  <a:pt x="2262" y="746"/>
                  <a:pt x="2262" y="743"/>
                  <a:pt x="2262" y="741"/>
                </a:cubicBezTo>
                <a:cubicBezTo>
                  <a:pt x="2263" y="738"/>
                  <a:pt x="2263" y="736"/>
                  <a:pt x="2261" y="734"/>
                </a:cubicBezTo>
                <a:cubicBezTo>
                  <a:pt x="2259" y="732"/>
                  <a:pt x="2258" y="731"/>
                  <a:pt x="2257" y="729"/>
                </a:cubicBezTo>
                <a:cubicBezTo>
                  <a:pt x="2255" y="728"/>
                  <a:pt x="2253" y="726"/>
                  <a:pt x="2252" y="725"/>
                </a:cubicBezTo>
                <a:cubicBezTo>
                  <a:pt x="2250" y="723"/>
                  <a:pt x="2249" y="721"/>
                  <a:pt x="2246" y="722"/>
                </a:cubicBezTo>
                <a:cubicBezTo>
                  <a:pt x="2244" y="723"/>
                  <a:pt x="2242" y="724"/>
                  <a:pt x="2239" y="724"/>
                </a:cubicBezTo>
                <a:cubicBezTo>
                  <a:pt x="2237" y="723"/>
                  <a:pt x="2235" y="722"/>
                  <a:pt x="2233" y="721"/>
                </a:cubicBezTo>
                <a:cubicBezTo>
                  <a:pt x="2229" y="719"/>
                  <a:pt x="2226" y="714"/>
                  <a:pt x="2221" y="713"/>
                </a:cubicBezTo>
                <a:cubicBezTo>
                  <a:pt x="2219" y="712"/>
                  <a:pt x="2216" y="712"/>
                  <a:pt x="2214" y="710"/>
                </a:cubicBezTo>
                <a:cubicBezTo>
                  <a:pt x="2212" y="710"/>
                  <a:pt x="2211" y="709"/>
                  <a:pt x="2210" y="709"/>
                </a:cubicBezTo>
                <a:cubicBezTo>
                  <a:pt x="2208" y="709"/>
                  <a:pt x="2207" y="709"/>
                  <a:pt x="2205" y="709"/>
                </a:cubicBezTo>
                <a:cubicBezTo>
                  <a:pt x="2204" y="709"/>
                  <a:pt x="2202" y="709"/>
                  <a:pt x="2201" y="709"/>
                </a:cubicBezTo>
                <a:cubicBezTo>
                  <a:pt x="2199" y="709"/>
                  <a:pt x="2199" y="708"/>
                  <a:pt x="2199" y="707"/>
                </a:cubicBezTo>
                <a:cubicBezTo>
                  <a:pt x="2199" y="705"/>
                  <a:pt x="2199" y="704"/>
                  <a:pt x="2200" y="703"/>
                </a:cubicBezTo>
                <a:cubicBezTo>
                  <a:pt x="2200" y="702"/>
                  <a:pt x="2200" y="700"/>
                  <a:pt x="2200" y="699"/>
                </a:cubicBezTo>
                <a:cubicBezTo>
                  <a:pt x="2200" y="697"/>
                  <a:pt x="2201" y="694"/>
                  <a:pt x="2200" y="692"/>
                </a:cubicBezTo>
                <a:cubicBezTo>
                  <a:pt x="2199" y="691"/>
                  <a:pt x="2198" y="691"/>
                  <a:pt x="2198" y="690"/>
                </a:cubicBezTo>
                <a:cubicBezTo>
                  <a:pt x="2197" y="689"/>
                  <a:pt x="2197" y="688"/>
                  <a:pt x="2196" y="687"/>
                </a:cubicBezTo>
                <a:cubicBezTo>
                  <a:pt x="2195" y="685"/>
                  <a:pt x="2194" y="683"/>
                  <a:pt x="2192" y="681"/>
                </a:cubicBezTo>
                <a:cubicBezTo>
                  <a:pt x="2191" y="681"/>
                  <a:pt x="2190" y="680"/>
                  <a:pt x="2189" y="679"/>
                </a:cubicBezTo>
                <a:cubicBezTo>
                  <a:pt x="2188" y="678"/>
                  <a:pt x="2188" y="677"/>
                  <a:pt x="2187" y="676"/>
                </a:cubicBezTo>
                <a:cubicBezTo>
                  <a:pt x="2186" y="674"/>
                  <a:pt x="2182" y="675"/>
                  <a:pt x="2180" y="673"/>
                </a:cubicBezTo>
                <a:cubicBezTo>
                  <a:pt x="2176" y="671"/>
                  <a:pt x="2172" y="669"/>
                  <a:pt x="2168" y="667"/>
                </a:cubicBezTo>
                <a:cubicBezTo>
                  <a:pt x="2165" y="665"/>
                  <a:pt x="2163" y="663"/>
                  <a:pt x="2161" y="661"/>
                </a:cubicBezTo>
                <a:cubicBezTo>
                  <a:pt x="2161" y="659"/>
                  <a:pt x="2160" y="658"/>
                  <a:pt x="2159" y="657"/>
                </a:cubicBezTo>
                <a:cubicBezTo>
                  <a:pt x="2158" y="657"/>
                  <a:pt x="2157" y="657"/>
                  <a:pt x="2156" y="656"/>
                </a:cubicBezTo>
                <a:cubicBezTo>
                  <a:pt x="2153" y="656"/>
                  <a:pt x="2150" y="656"/>
                  <a:pt x="2147" y="654"/>
                </a:cubicBezTo>
                <a:cubicBezTo>
                  <a:pt x="2144" y="653"/>
                  <a:pt x="2142" y="651"/>
                  <a:pt x="2139" y="650"/>
                </a:cubicBezTo>
                <a:cubicBezTo>
                  <a:pt x="2136" y="648"/>
                  <a:pt x="2132" y="648"/>
                  <a:pt x="2128" y="648"/>
                </a:cubicBezTo>
                <a:cubicBezTo>
                  <a:pt x="2125" y="647"/>
                  <a:pt x="2122" y="646"/>
                  <a:pt x="2119" y="644"/>
                </a:cubicBezTo>
                <a:cubicBezTo>
                  <a:pt x="2113" y="641"/>
                  <a:pt x="2105" y="641"/>
                  <a:pt x="2099" y="637"/>
                </a:cubicBezTo>
                <a:cubicBezTo>
                  <a:pt x="2093" y="633"/>
                  <a:pt x="2086" y="633"/>
                  <a:pt x="2080" y="630"/>
                </a:cubicBezTo>
                <a:cubicBezTo>
                  <a:pt x="2076" y="628"/>
                  <a:pt x="2072" y="627"/>
                  <a:pt x="2068" y="625"/>
                </a:cubicBezTo>
                <a:cubicBezTo>
                  <a:pt x="2063" y="624"/>
                  <a:pt x="2058" y="622"/>
                  <a:pt x="2053" y="622"/>
                </a:cubicBezTo>
                <a:cubicBezTo>
                  <a:pt x="2052" y="622"/>
                  <a:pt x="2048" y="622"/>
                  <a:pt x="2047" y="621"/>
                </a:cubicBezTo>
                <a:cubicBezTo>
                  <a:pt x="2046" y="620"/>
                  <a:pt x="2046" y="618"/>
                  <a:pt x="2045" y="617"/>
                </a:cubicBezTo>
                <a:cubicBezTo>
                  <a:pt x="2043" y="616"/>
                  <a:pt x="2040" y="616"/>
                  <a:pt x="2038" y="615"/>
                </a:cubicBezTo>
                <a:cubicBezTo>
                  <a:pt x="2035" y="614"/>
                  <a:pt x="2032" y="615"/>
                  <a:pt x="2029" y="615"/>
                </a:cubicBezTo>
                <a:cubicBezTo>
                  <a:pt x="2024" y="615"/>
                  <a:pt x="2018" y="615"/>
                  <a:pt x="2013" y="612"/>
                </a:cubicBezTo>
                <a:cubicBezTo>
                  <a:pt x="2011" y="611"/>
                  <a:pt x="2009" y="610"/>
                  <a:pt x="2007" y="608"/>
                </a:cubicBezTo>
                <a:cubicBezTo>
                  <a:pt x="2005" y="607"/>
                  <a:pt x="2003" y="606"/>
                  <a:pt x="2000" y="605"/>
                </a:cubicBezTo>
                <a:cubicBezTo>
                  <a:pt x="1998" y="604"/>
                  <a:pt x="1996" y="603"/>
                  <a:pt x="1993" y="603"/>
                </a:cubicBezTo>
                <a:cubicBezTo>
                  <a:pt x="1990" y="602"/>
                  <a:pt x="1988" y="598"/>
                  <a:pt x="1985" y="597"/>
                </a:cubicBezTo>
                <a:cubicBezTo>
                  <a:pt x="1984" y="597"/>
                  <a:pt x="1983" y="597"/>
                  <a:pt x="1982" y="597"/>
                </a:cubicBezTo>
                <a:cubicBezTo>
                  <a:pt x="1980" y="596"/>
                  <a:pt x="1979" y="595"/>
                  <a:pt x="1977" y="594"/>
                </a:cubicBezTo>
                <a:cubicBezTo>
                  <a:pt x="1974" y="591"/>
                  <a:pt x="1970" y="590"/>
                  <a:pt x="1966" y="588"/>
                </a:cubicBezTo>
                <a:cubicBezTo>
                  <a:pt x="1963" y="587"/>
                  <a:pt x="1961" y="586"/>
                  <a:pt x="1958" y="587"/>
                </a:cubicBezTo>
                <a:cubicBezTo>
                  <a:pt x="1957" y="588"/>
                  <a:pt x="1957" y="589"/>
                  <a:pt x="1955" y="589"/>
                </a:cubicBezTo>
                <a:cubicBezTo>
                  <a:pt x="1954" y="590"/>
                  <a:pt x="1953" y="589"/>
                  <a:pt x="1952" y="590"/>
                </a:cubicBezTo>
                <a:cubicBezTo>
                  <a:pt x="1951" y="590"/>
                  <a:pt x="1950" y="591"/>
                  <a:pt x="1949" y="592"/>
                </a:cubicBezTo>
                <a:cubicBezTo>
                  <a:pt x="1948" y="593"/>
                  <a:pt x="1947" y="593"/>
                  <a:pt x="1946" y="594"/>
                </a:cubicBezTo>
                <a:cubicBezTo>
                  <a:pt x="1944" y="595"/>
                  <a:pt x="1936" y="595"/>
                  <a:pt x="1938" y="600"/>
                </a:cubicBezTo>
                <a:cubicBezTo>
                  <a:pt x="1939" y="600"/>
                  <a:pt x="1939" y="601"/>
                  <a:pt x="1940" y="602"/>
                </a:cubicBezTo>
                <a:cubicBezTo>
                  <a:pt x="1940" y="603"/>
                  <a:pt x="1940" y="604"/>
                  <a:pt x="1939" y="605"/>
                </a:cubicBezTo>
                <a:cubicBezTo>
                  <a:pt x="1937" y="607"/>
                  <a:pt x="1935" y="606"/>
                  <a:pt x="1933" y="607"/>
                </a:cubicBezTo>
                <a:cubicBezTo>
                  <a:pt x="1932" y="608"/>
                  <a:pt x="1931" y="609"/>
                  <a:pt x="1930" y="610"/>
                </a:cubicBezTo>
                <a:cubicBezTo>
                  <a:pt x="1928" y="610"/>
                  <a:pt x="1927" y="610"/>
                  <a:pt x="1925" y="611"/>
                </a:cubicBezTo>
                <a:cubicBezTo>
                  <a:pt x="1924" y="611"/>
                  <a:pt x="1923" y="611"/>
                  <a:pt x="1922" y="611"/>
                </a:cubicBezTo>
                <a:cubicBezTo>
                  <a:pt x="1921" y="610"/>
                  <a:pt x="1920" y="609"/>
                  <a:pt x="1919" y="609"/>
                </a:cubicBezTo>
                <a:cubicBezTo>
                  <a:pt x="1917" y="608"/>
                  <a:pt x="1916" y="611"/>
                  <a:pt x="1914" y="613"/>
                </a:cubicBezTo>
                <a:cubicBezTo>
                  <a:pt x="1913" y="613"/>
                  <a:pt x="1912" y="614"/>
                  <a:pt x="1911" y="615"/>
                </a:cubicBezTo>
                <a:cubicBezTo>
                  <a:pt x="1911" y="615"/>
                  <a:pt x="1910" y="617"/>
                  <a:pt x="1910" y="618"/>
                </a:cubicBezTo>
                <a:cubicBezTo>
                  <a:pt x="1908" y="621"/>
                  <a:pt x="1907" y="622"/>
                  <a:pt x="1905" y="624"/>
                </a:cubicBezTo>
                <a:cubicBezTo>
                  <a:pt x="1902" y="626"/>
                  <a:pt x="1902" y="628"/>
                  <a:pt x="1901" y="631"/>
                </a:cubicBezTo>
                <a:cubicBezTo>
                  <a:pt x="1901" y="634"/>
                  <a:pt x="1899" y="634"/>
                  <a:pt x="1897" y="635"/>
                </a:cubicBezTo>
                <a:cubicBezTo>
                  <a:pt x="1895" y="636"/>
                  <a:pt x="1894" y="638"/>
                  <a:pt x="1892" y="639"/>
                </a:cubicBezTo>
                <a:cubicBezTo>
                  <a:pt x="1890" y="641"/>
                  <a:pt x="1888" y="644"/>
                  <a:pt x="1885" y="645"/>
                </a:cubicBezTo>
                <a:cubicBezTo>
                  <a:pt x="1884" y="645"/>
                  <a:pt x="1883" y="645"/>
                  <a:pt x="1882" y="645"/>
                </a:cubicBezTo>
                <a:cubicBezTo>
                  <a:pt x="1880" y="644"/>
                  <a:pt x="1879" y="644"/>
                  <a:pt x="1878" y="644"/>
                </a:cubicBezTo>
                <a:cubicBezTo>
                  <a:pt x="1876" y="644"/>
                  <a:pt x="1874" y="642"/>
                  <a:pt x="1872" y="641"/>
                </a:cubicBezTo>
                <a:cubicBezTo>
                  <a:pt x="1870" y="639"/>
                  <a:pt x="1870" y="638"/>
                  <a:pt x="1870" y="635"/>
                </a:cubicBezTo>
                <a:cubicBezTo>
                  <a:pt x="1870" y="634"/>
                  <a:pt x="1870" y="628"/>
                  <a:pt x="1868" y="631"/>
                </a:cubicBezTo>
                <a:cubicBezTo>
                  <a:pt x="1868" y="632"/>
                  <a:pt x="1868" y="634"/>
                  <a:pt x="1866" y="633"/>
                </a:cubicBezTo>
                <a:cubicBezTo>
                  <a:pt x="1866" y="633"/>
                  <a:pt x="1865" y="632"/>
                  <a:pt x="1864" y="631"/>
                </a:cubicBezTo>
                <a:cubicBezTo>
                  <a:pt x="1862" y="629"/>
                  <a:pt x="1863" y="624"/>
                  <a:pt x="1864" y="621"/>
                </a:cubicBezTo>
                <a:cubicBezTo>
                  <a:pt x="1864" y="620"/>
                  <a:pt x="1865" y="619"/>
                  <a:pt x="1864" y="619"/>
                </a:cubicBezTo>
                <a:cubicBezTo>
                  <a:pt x="1864" y="617"/>
                  <a:pt x="1862" y="616"/>
                  <a:pt x="1861" y="617"/>
                </a:cubicBezTo>
                <a:cubicBezTo>
                  <a:pt x="1860" y="617"/>
                  <a:pt x="1860" y="618"/>
                  <a:pt x="1860" y="618"/>
                </a:cubicBezTo>
                <a:cubicBezTo>
                  <a:pt x="1859" y="619"/>
                  <a:pt x="1859" y="619"/>
                  <a:pt x="1858" y="620"/>
                </a:cubicBezTo>
                <a:cubicBezTo>
                  <a:pt x="1858" y="620"/>
                  <a:pt x="1858" y="622"/>
                  <a:pt x="1858" y="623"/>
                </a:cubicBezTo>
                <a:cubicBezTo>
                  <a:pt x="1858" y="624"/>
                  <a:pt x="1861" y="628"/>
                  <a:pt x="1858" y="629"/>
                </a:cubicBezTo>
                <a:cubicBezTo>
                  <a:pt x="1857" y="629"/>
                  <a:pt x="1856" y="624"/>
                  <a:pt x="1856" y="623"/>
                </a:cubicBezTo>
                <a:cubicBezTo>
                  <a:pt x="1855" y="621"/>
                  <a:pt x="1853" y="619"/>
                  <a:pt x="1853" y="617"/>
                </a:cubicBezTo>
                <a:cubicBezTo>
                  <a:pt x="1852" y="615"/>
                  <a:pt x="1853" y="613"/>
                  <a:pt x="1852" y="611"/>
                </a:cubicBezTo>
                <a:cubicBezTo>
                  <a:pt x="1851" y="610"/>
                  <a:pt x="1850" y="609"/>
                  <a:pt x="1850" y="608"/>
                </a:cubicBezTo>
                <a:cubicBezTo>
                  <a:pt x="1849" y="607"/>
                  <a:pt x="1849" y="606"/>
                  <a:pt x="1849" y="605"/>
                </a:cubicBezTo>
                <a:cubicBezTo>
                  <a:pt x="1849" y="603"/>
                  <a:pt x="1849" y="601"/>
                  <a:pt x="1850" y="599"/>
                </a:cubicBezTo>
                <a:cubicBezTo>
                  <a:pt x="1851" y="598"/>
                  <a:pt x="1851" y="598"/>
                  <a:pt x="1851" y="596"/>
                </a:cubicBezTo>
                <a:cubicBezTo>
                  <a:pt x="1851" y="595"/>
                  <a:pt x="1850" y="595"/>
                  <a:pt x="1849" y="596"/>
                </a:cubicBezTo>
                <a:cubicBezTo>
                  <a:pt x="1849" y="597"/>
                  <a:pt x="1848" y="599"/>
                  <a:pt x="1847" y="597"/>
                </a:cubicBezTo>
                <a:cubicBezTo>
                  <a:pt x="1847" y="597"/>
                  <a:pt x="1847" y="595"/>
                  <a:pt x="1847" y="594"/>
                </a:cubicBezTo>
                <a:cubicBezTo>
                  <a:pt x="1848" y="592"/>
                  <a:pt x="1850" y="591"/>
                  <a:pt x="1851" y="588"/>
                </a:cubicBezTo>
                <a:cubicBezTo>
                  <a:pt x="1851" y="586"/>
                  <a:pt x="1851" y="584"/>
                  <a:pt x="1851" y="582"/>
                </a:cubicBezTo>
                <a:cubicBezTo>
                  <a:pt x="1850" y="581"/>
                  <a:pt x="1850" y="580"/>
                  <a:pt x="1850" y="579"/>
                </a:cubicBezTo>
                <a:cubicBezTo>
                  <a:pt x="1849" y="577"/>
                  <a:pt x="1846" y="576"/>
                  <a:pt x="1845" y="574"/>
                </a:cubicBezTo>
                <a:cubicBezTo>
                  <a:pt x="1845" y="574"/>
                  <a:pt x="1846" y="573"/>
                  <a:pt x="1846" y="572"/>
                </a:cubicBezTo>
                <a:cubicBezTo>
                  <a:pt x="1846" y="571"/>
                  <a:pt x="1846" y="571"/>
                  <a:pt x="1847" y="571"/>
                </a:cubicBezTo>
                <a:cubicBezTo>
                  <a:pt x="1849" y="568"/>
                  <a:pt x="1845" y="568"/>
                  <a:pt x="1843" y="568"/>
                </a:cubicBezTo>
                <a:cubicBezTo>
                  <a:pt x="1841" y="568"/>
                  <a:pt x="1838" y="567"/>
                  <a:pt x="1836" y="567"/>
                </a:cubicBezTo>
                <a:cubicBezTo>
                  <a:pt x="1831" y="566"/>
                  <a:pt x="1826" y="565"/>
                  <a:pt x="1822" y="563"/>
                </a:cubicBezTo>
                <a:cubicBezTo>
                  <a:pt x="1820" y="562"/>
                  <a:pt x="1818" y="560"/>
                  <a:pt x="1816" y="559"/>
                </a:cubicBezTo>
                <a:cubicBezTo>
                  <a:pt x="1814" y="557"/>
                  <a:pt x="1812" y="557"/>
                  <a:pt x="1809" y="556"/>
                </a:cubicBezTo>
                <a:cubicBezTo>
                  <a:pt x="1807" y="555"/>
                  <a:pt x="1806" y="554"/>
                  <a:pt x="1803" y="554"/>
                </a:cubicBezTo>
                <a:cubicBezTo>
                  <a:pt x="1801" y="553"/>
                  <a:pt x="1798" y="553"/>
                  <a:pt x="1796" y="554"/>
                </a:cubicBezTo>
                <a:cubicBezTo>
                  <a:pt x="1794" y="555"/>
                  <a:pt x="1792" y="555"/>
                  <a:pt x="1790" y="556"/>
                </a:cubicBezTo>
                <a:cubicBezTo>
                  <a:pt x="1787" y="557"/>
                  <a:pt x="1785" y="559"/>
                  <a:pt x="1783" y="561"/>
                </a:cubicBezTo>
                <a:cubicBezTo>
                  <a:pt x="1781" y="562"/>
                  <a:pt x="1780" y="564"/>
                  <a:pt x="1777" y="564"/>
                </a:cubicBezTo>
                <a:cubicBezTo>
                  <a:pt x="1774" y="564"/>
                  <a:pt x="1773" y="564"/>
                  <a:pt x="1770" y="565"/>
                </a:cubicBezTo>
                <a:cubicBezTo>
                  <a:pt x="1768" y="567"/>
                  <a:pt x="1766" y="565"/>
                  <a:pt x="1764" y="566"/>
                </a:cubicBezTo>
                <a:cubicBezTo>
                  <a:pt x="1763" y="566"/>
                  <a:pt x="1762" y="567"/>
                  <a:pt x="1761" y="567"/>
                </a:cubicBezTo>
                <a:cubicBezTo>
                  <a:pt x="1760" y="568"/>
                  <a:pt x="1759" y="568"/>
                  <a:pt x="1759" y="569"/>
                </a:cubicBezTo>
                <a:close/>
                <a:moveTo>
                  <a:pt x="1847" y="740"/>
                </a:moveTo>
                <a:cubicBezTo>
                  <a:pt x="1846" y="741"/>
                  <a:pt x="1846" y="742"/>
                  <a:pt x="1846" y="744"/>
                </a:cubicBezTo>
                <a:cubicBezTo>
                  <a:pt x="1846" y="746"/>
                  <a:pt x="1847" y="748"/>
                  <a:pt x="1847" y="750"/>
                </a:cubicBezTo>
                <a:cubicBezTo>
                  <a:pt x="1849" y="754"/>
                  <a:pt x="1851" y="752"/>
                  <a:pt x="1853" y="749"/>
                </a:cubicBezTo>
                <a:cubicBezTo>
                  <a:pt x="1853" y="747"/>
                  <a:pt x="1855" y="745"/>
                  <a:pt x="1857" y="745"/>
                </a:cubicBezTo>
                <a:cubicBezTo>
                  <a:pt x="1858" y="745"/>
                  <a:pt x="1859" y="745"/>
                  <a:pt x="1859" y="743"/>
                </a:cubicBezTo>
                <a:cubicBezTo>
                  <a:pt x="1858" y="742"/>
                  <a:pt x="1857" y="741"/>
                  <a:pt x="1856" y="741"/>
                </a:cubicBezTo>
                <a:cubicBezTo>
                  <a:pt x="1855" y="740"/>
                  <a:pt x="1855" y="739"/>
                  <a:pt x="1854" y="737"/>
                </a:cubicBezTo>
                <a:cubicBezTo>
                  <a:pt x="1854" y="736"/>
                  <a:pt x="1853" y="735"/>
                  <a:pt x="1852" y="734"/>
                </a:cubicBezTo>
                <a:cubicBezTo>
                  <a:pt x="1850" y="734"/>
                  <a:pt x="1850" y="733"/>
                  <a:pt x="1849" y="732"/>
                </a:cubicBezTo>
                <a:cubicBezTo>
                  <a:pt x="1849" y="731"/>
                  <a:pt x="1849" y="729"/>
                  <a:pt x="1848" y="730"/>
                </a:cubicBezTo>
                <a:cubicBezTo>
                  <a:pt x="1847" y="730"/>
                  <a:pt x="1847" y="732"/>
                  <a:pt x="1847" y="732"/>
                </a:cubicBezTo>
                <a:cubicBezTo>
                  <a:pt x="1846" y="733"/>
                  <a:pt x="1846" y="735"/>
                  <a:pt x="1846" y="736"/>
                </a:cubicBezTo>
                <a:cubicBezTo>
                  <a:pt x="1847" y="737"/>
                  <a:pt x="1848" y="737"/>
                  <a:pt x="1848" y="738"/>
                </a:cubicBezTo>
                <a:cubicBezTo>
                  <a:pt x="1848" y="740"/>
                  <a:pt x="1848" y="740"/>
                  <a:pt x="1847" y="740"/>
                </a:cubicBezTo>
                <a:close/>
                <a:moveTo>
                  <a:pt x="1867" y="726"/>
                </a:moveTo>
                <a:cubicBezTo>
                  <a:pt x="1866" y="725"/>
                  <a:pt x="1865" y="726"/>
                  <a:pt x="1864" y="725"/>
                </a:cubicBezTo>
                <a:cubicBezTo>
                  <a:pt x="1864" y="724"/>
                  <a:pt x="1865" y="722"/>
                  <a:pt x="1865" y="721"/>
                </a:cubicBezTo>
                <a:cubicBezTo>
                  <a:pt x="1864" y="720"/>
                  <a:pt x="1864" y="720"/>
                  <a:pt x="1864" y="718"/>
                </a:cubicBezTo>
                <a:cubicBezTo>
                  <a:pt x="1864" y="716"/>
                  <a:pt x="1866" y="714"/>
                  <a:pt x="1864" y="712"/>
                </a:cubicBezTo>
                <a:cubicBezTo>
                  <a:pt x="1864" y="711"/>
                  <a:pt x="1863" y="711"/>
                  <a:pt x="1862" y="710"/>
                </a:cubicBezTo>
                <a:cubicBezTo>
                  <a:pt x="1862" y="709"/>
                  <a:pt x="1862" y="708"/>
                  <a:pt x="1861" y="707"/>
                </a:cubicBezTo>
                <a:cubicBezTo>
                  <a:pt x="1859" y="705"/>
                  <a:pt x="1858" y="710"/>
                  <a:pt x="1858" y="711"/>
                </a:cubicBezTo>
                <a:cubicBezTo>
                  <a:pt x="1857" y="712"/>
                  <a:pt x="1856" y="712"/>
                  <a:pt x="1855" y="713"/>
                </a:cubicBezTo>
                <a:cubicBezTo>
                  <a:pt x="1854" y="713"/>
                  <a:pt x="1853" y="714"/>
                  <a:pt x="1852" y="715"/>
                </a:cubicBezTo>
                <a:cubicBezTo>
                  <a:pt x="1850" y="716"/>
                  <a:pt x="1850" y="716"/>
                  <a:pt x="1850" y="716"/>
                </a:cubicBezTo>
                <a:cubicBezTo>
                  <a:pt x="1847" y="718"/>
                  <a:pt x="1853" y="718"/>
                  <a:pt x="1854" y="719"/>
                </a:cubicBezTo>
                <a:cubicBezTo>
                  <a:pt x="1855" y="720"/>
                  <a:pt x="1852" y="721"/>
                  <a:pt x="1852" y="723"/>
                </a:cubicBezTo>
                <a:cubicBezTo>
                  <a:pt x="1851" y="725"/>
                  <a:pt x="1851" y="727"/>
                  <a:pt x="1853" y="728"/>
                </a:cubicBezTo>
                <a:cubicBezTo>
                  <a:pt x="1855" y="730"/>
                  <a:pt x="1856" y="732"/>
                  <a:pt x="1858" y="733"/>
                </a:cubicBezTo>
                <a:cubicBezTo>
                  <a:pt x="1859" y="734"/>
                  <a:pt x="1860" y="734"/>
                  <a:pt x="1861" y="734"/>
                </a:cubicBezTo>
                <a:cubicBezTo>
                  <a:pt x="1862" y="735"/>
                  <a:pt x="1863" y="735"/>
                  <a:pt x="1864" y="735"/>
                </a:cubicBezTo>
                <a:cubicBezTo>
                  <a:pt x="1866" y="734"/>
                  <a:pt x="1865" y="731"/>
                  <a:pt x="1866" y="729"/>
                </a:cubicBezTo>
                <a:cubicBezTo>
                  <a:pt x="1866" y="728"/>
                  <a:pt x="1867" y="728"/>
                  <a:pt x="1867" y="726"/>
                </a:cubicBezTo>
                <a:close/>
                <a:moveTo>
                  <a:pt x="1890" y="566"/>
                </a:moveTo>
                <a:cubicBezTo>
                  <a:pt x="1892" y="567"/>
                  <a:pt x="1892" y="567"/>
                  <a:pt x="1893" y="568"/>
                </a:cubicBezTo>
                <a:cubicBezTo>
                  <a:pt x="1894" y="569"/>
                  <a:pt x="1894" y="570"/>
                  <a:pt x="1896" y="569"/>
                </a:cubicBezTo>
                <a:cubicBezTo>
                  <a:pt x="1896" y="568"/>
                  <a:pt x="1897" y="566"/>
                  <a:pt x="1898" y="566"/>
                </a:cubicBezTo>
                <a:cubicBezTo>
                  <a:pt x="1899" y="566"/>
                  <a:pt x="1898" y="569"/>
                  <a:pt x="1898" y="570"/>
                </a:cubicBezTo>
                <a:cubicBezTo>
                  <a:pt x="1898" y="572"/>
                  <a:pt x="1897" y="575"/>
                  <a:pt x="1899" y="576"/>
                </a:cubicBezTo>
                <a:cubicBezTo>
                  <a:pt x="1899" y="577"/>
                  <a:pt x="1900" y="577"/>
                  <a:pt x="1900" y="578"/>
                </a:cubicBezTo>
                <a:cubicBezTo>
                  <a:pt x="1901" y="578"/>
                  <a:pt x="1901" y="579"/>
                  <a:pt x="1901" y="580"/>
                </a:cubicBezTo>
                <a:cubicBezTo>
                  <a:pt x="1903" y="581"/>
                  <a:pt x="1905" y="580"/>
                  <a:pt x="1907" y="580"/>
                </a:cubicBezTo>
                <a:cubicBezTo>
                  <a:pt x="1909" y="579"/>
                  <a:pt x="1910" y="578"/>
                  <a:pt x="1912" y="578"/>
                </a:cubicBezTo>
                <a:cubicBezTo>
                  <a:pt x="1914" y="578"/>
                  <a:pt x="1916" y="578"/>
                  <a:pt x="1916" y="576"/>
                </a:cubicBezTo>
                <a:cubicBezTo>
                  <a:pt x="1914" y="576"/>
                  <a:pt x="1913" y="576"/>
                  <a:pt x="1912" y="576"/>
                </a:cubicBezTo>
                <a:cubicBezTo>
                  <a:pt x="1911" y="575"/>
                  <a:pt x="1911" y="575"/>
                  <a:pt x="1910" y="574"/>
                </a:cubicBezTo>
                <a:cubicBezTo>
                  <a:pt x="1909" y="574"/>
                  <a:pt x="1908" y="574"/>
                  <a:pt x="1907" y="573"/>
                </a:cubicBezTo>
                <a:cubicBezTo>
                  <a:pt x="1906" y="571"/>
                  <a:pt x="1906" y="570"/>
                  <a:pt x="1906" y="569"/>
                </a:cubicBezTo>
                <a:cubicBezTo>
                  <a:pt x="1905" y="567"/>
                  <a:pt x="1903" y="565"/>
                  <a:pt x="1901" y="565"/>
                </a:cubicBezTo>
                <a:cubicBezTo>
                  <a:pt x="1899" y="564"/>
                  <a:pt x="1897" y="565"/>
                  <a:pt x="1895" y="564"/>
                </a:cubicBezTo>
                <a:cubicBezTo>
                  <a:pt x="1893" y="563"/>
                  <a:pt x="1892" y="562"/>
                  <a:pt x="1891" y="562"/>
                </a:cubicBezTo>
                <a:cubicBezTo>
                  <a:pt x="1890" y="562"/>
                  <a:pt x="1889" y="562"/>
                  <a:pt x="1888" y="562"/>
                </a:cubicBezTo>
                <a:cubicBezTo>
                  <a:pt x="1887" y="562"/>
                  <a:pt x="1885" y="561"/>
                  <a:pt x="1887" y="564"/>
                </a:cubicBezTo>
                <a:cubicBezTo>
                  <a:pt x="1887" y="565"/>
                  <a:pt x="1889" y="566"/>
                  <a:pt x="1890" y="566"/>
                </a:cubicBezTo>
                <a:close/>
                <a:moveTo>
                  <a:pt x="1909" y="592"/>
                </a:moveTo>
                <a:cubicBezTo>
                  <a:pt x="1908" y="592"/>
                  <a:pt x="1906" y="592"/>
                  <a:pt x="1905" y="592"/>
                </a:cubicBezTo>
                <a:cubicBezTo>
                  <a:pt x="1904" y="592"/>
                  <a:pt x="1903" y="593"/>
                  <a:pt x="1901" y="593"/>
                </a:cubicBezTo>
                <a:cubicBezTo>
                  <a:pt x="1900" y="593"/>
                  <a:pt x="1899" y="592"/>
                  <a:pt x="1898" y="592"/>
                </a:cubicBezTo>
                <a:cubicBezTo>
                  <a:pt x="1895" y="591"/>
                  <a:pt x="1893" y="590"/>
                  <a:pt x="1890" y="591"/>
                </a:cubicBezTo>
                <a:cubicBezTo>
                  <a:pt x="1886" y="591"/>
                  <a:pt x="1891" y="592"/>
                  <a:pt x="1892" y="593"/>
                </a:cubicBezTo>
                <a:cubicBezTo>
                  <a:pt x="1893" y="593"/>
                  <a:pt x="1894" y="593"/>
                  <a:pt x="1895" y="594"/>
                </a:cubicBezTo>
                <a:cubicBezTo>
                  <a:pt x="1896" y="594"/>
                  <a:pt x="1897" y="594"/>
                  <a:pt x="1898" y="595"/>
                </a:cubicBezTo>
                <a:cubicBezTo>
                  <a:pt x="1900" y="596"/>
                  <a:pt x="1902" y="596"/>
                  <a:pt x="1904" y="597"/>
                </a:cubicBezTo>
                <a:cubicBezTo>
                  <a:pt x="1906" y="598"/>
                  <a:pt x="1908" y="598"/>
                  <a:pt x="1910" y="599"/>
                </a:cubicBezTo>
                <a:cubicBezTo>
                  <a:pt x="1911" y="599"/>
                  <a:pt x="1912" y="600"/>
                  <a:pt x="1913" y="601"/>
                </a:cubicBezTo>
                <a:cubicBezTo>
                  <a:pt x="1914" y="601"/>
                  <a:pt x="1915" y="601"/>
                  <a:pt x="1917" y="601"/>
                </a:cubicBezTo>
                <a:cubicBezTo>
                  <a:pt x="1919" y="601"/>
                  <a:pt x="1921" y="600"/>
                  <a:pt x="1923" y="599"/>
                </a:cubicBezTo>
                <a:cubicBezTo>
                  <a:pt x="1924" y="598"/>
                  <a:pt x="1926" y="598"/>
                  <a:pt x="1927" y="598"/>
                </a:cubicBezTo>
                <a:cubicBezTo>
                  <a:pt x="1928" y="598"/>
                  <a:pt x="1929" y="599"/>
                  <a:pt x="1930" y="598"/>
                </a:cubicBezTo>
                <a:cubicBezTo>
                  <a:pt x="1932" y="595"/>
                  <a:pt x="1927" y="595"/>
                  <a:pt x="1926" y="595"/>
                </a:cubicBezTo>
                <a:cubicBezTo>
                  <a:pt x="1923" y="595"/>
                  <a:pt x="1921" y="595"/>
                  <a:pt x="1919" y="595"/>
                </a:cubicBezTo>
                <a:cubicBezTo>
                  <a:pt x="1916" y="594"/>
                  <a:pt x="1914" y="594"/>
                  <a:pt x="1912" y="594"/>
                </a:cubicBezTo>
                <a:cubicBezTo>
                  <a:pt x="1911" y="593"/>
                  <a:pt x="1910" y="593"/>
                  <a:pt x="1909" y="592"/>
                </a:cubicBezTo>
                <a:close/>
                <a:moveTo>
                  <a:pt x="2354" y="627"/>
                </a:moveTo>
                <a:cubicBezTo>
                  <a:pt x="2360" y="628"/>
                  <a:pt x="2363" y="632"/>
                  <a:pt x="2367" y="634"/>
                </a:cubicBezTo>
                <a:cubicBezTo>
                  <a:pt x="2371" y="636"/>
                  <a:pt x="2374" y="638"/>
                  <a:pt x="2378" y="640"/>
                </a:cubicBezTo>
                <a:cubicBezTo>
                  <a:pt x="2379" y="642"/>
                  <a:pt x="2381" y="642"/>
                  <a:pt x="2383" y="643"/>
                </a:cubicBezTo>
                <a:cubicBezTo>
                  <a:pt x="2385" y="644"/>
                  <a:pt x="2386" y="646"/>
                  <a:pt x="2388" y="647"/>
                </a:cubicBezTo>
                <a:cubicBezTo>
                  <a:pt x="2390" y="648"/>
                  <a:pt x="2391" y="648"/>
                  <a:pt x="2393" y="649"/>
                </a:cubicBezTo>
                <a:cubicBezTo>
                  <a:pt x="2395" y="650"/>
                  <a:pt x="2396" y="652"/>
                  <a:pt x="2398" y="654"/>
                </a:cubicBezTo>
                <a:cubicBezTo>
                  <a:pt x="2401" y="657"/>
                  <a:pt x="2404" y="660"/>
                  <a:pt x="2406" y="664"/>
                </a:cubicBezTo>
                <a:cubicBezTo>
                  <a:pt x="2408" y="666"/>
                  <a:pt x="2409" y="668"/>
                  <a:pt x="2409" y="670"/>
                </a:cubicBezTo>
                <a:cubicBezTo>
                  <a:pt x="2408" y="673"/>
                  <a:pt x="2408" y="675"/>
                  <a:pt x="2409" y="678"/>
                </a:cubicBezTo>
                <a:cubicBezTo>
                  <a:pt x="2409" y="681"/>
                  <a:pt x="2411" y="681"/>
                  <a:pt x="2413" y="684"/>
                </a:cubicBezTo>
                <a:cubicBezTo>
                  <a:pt x="2413" y="685"/>
                  <a:pt x="2413" y="689"/>
                  <a:pt x="2416" y="689"/>
                </a:cubicBezTo>
                <a:cubicBezTo>
                  <a:pt x="2418" y="688"/>
                  <a:pt x="2417" y="684"/>
                  <a:pt x="2418" y="683"/>
                </a:cubicBezTo>
                <a:cubicBezTo>
                  <a:pt x="2420" y="680"/>
                  <a:pt x="2421" y="679"/>
                  <a:pt x="2421" y="676"/>
                </a:cubicBezTo>
                <a:cubicBezTo>
                  <a:pt x="2421" y="674"/>
                  <a:pt x="2422" y="672"/>
                  <a:pt x="2421" y="670"/>
                </a:cubicBezTo>
                <a:cubicBezTo>
                  <a:pt x="2420" y="669"/>
                  <a:pt x="2419" y="669"/>
                  <a:pt x="2418" y="668"/>
                </a:cubicBezTo>
                <a:cubicBezTo>
                  <a:pt x="2417" y="667"/>
                  <a:pt x="2417" y="665"/>
                  <a:pt x="2417" y="664"/>
                </a:cubicBezTo>
                <a:cubicBezTo>
                  <a:pt x="2416" y="662"/>
                  <a:pt x="2415" y="661"/>
                  <a:pt x="2413" y="660"/>
                </a:cubicBezTo>
                <a:cubicBezTo>
                  <a:pt x="2410" y="660"/>
                  <a:pt x="2409" y="660"/>
                  <a:pt x="2407" y="658"/>
                </a:cubicBezTo>
                <a:cubicBezTo>
                  <a:pt x="2406" y="656"/>
                  <a:pt x="2404" y="655"/>
                  <a:pt x="2403" y="653"/>
                </a:cubicBezTo>
                <a:cubicBezTo>
                  <a:pt x="2401" y="652"/>
                  <a:pt x="2400" y="650"/>
                  <a:pt x="2398" y="649"/>
                </a:cubicBezTo>
                <a:cubicBezTo>
                  <a:pt x="2395" y="646"/>
                  <a:pt x="2393" y="642"/>
                  <a:pt x="2389" y="640"/>
                </a:cubicBezTo>
                <a:cubicBezTo>
                  <a:pt x="2387" y="639"/>
                  <a:pt x="2385" y="638"/>
                  <a:pt x="2383" y="637"/>
                </a:cubicBezTo>
                <a:cubicBezTo>
                  <a:pt x="2382" y="636"/>
                  <a:pt x="2379" y="636"/>
                  <a:pt x="2378" y="635"/>
                </a:cubicBezTo>
                <a:cubicBezTo>
                  <a:pt x="2376" y="634"/>
                  <a:pt x="2376" y="632"/>
                  <a:pt x="2374" y="631"/>
                </a:cubicBezTo>
                <a:cubicBezTo>
                  <a:pt x="2373" y="630"/>
                  <a:pt x="2371" y="630"/>
                  <a:pt x="2369" y="629"/>
                </a:cubicBezTo>
                <a:cubicBezTo>
                  <a:pt x="2367" y="629"/>
                  <a:pt x="2365" y="629"/>
                  <a:pt x="2364" y="627"/>
                </a:cubicBezTo>
                <a:cubicBezTo>
                  <a:pt x="2362" y="626"/>
                  <a:pt x="2361" y="626"/>
                  <a:pt x="2360" y="625"/>
                </a:cubicBezTo>
                <a:cubicBezTo>
                  <a:pt x="2358" y="624"/>
                  <a:pt x="2357" y="623"/>
                  <a:pt x="2355" y="622"/>
                </a:cubicBezTo>
                <a:cubicBezTo>
                  <a:pt x="2354" y="621"/>
                  <a:pt x="2353" y="619"/>
                  <a:pt x="2352" y="620"/>
                </a:cubicBezTo>
                <a:cubicBezTo>
                  <a:pt x="2351" y="621"/>
                  <a:pt x="2352" y="621"/>
                  <a:pt x="2353" y="623"/>
                </a:cubicBezTo>
                <a:cubicBezTo>
                  <a:pt x="2354" y="624"/>
                  <a:pt x="2354" y="625"/>
                  <a:pt x="2353" y="625"/>
                </a:cubicBezTo>
                <a:cubicBezTo>
                  <a:pt x="2352" y="625"/>
                  <a:pt x="2350" y="624"/>
                  <a:pt x="2351" y="626"/>
                </a:cubicBezTo>
                <a:cubicBezTo>
                  <a:pt x="2352" y="627"/>
                  <a:pt x="2353" y="627"/>
                  <a:pt x="2354" y="627"/>
                </a:cubicBezTo>
                <a:close/>
                <a:moveTo>
                  <a:pt x="2280" y="718"/>
                </a:moveTo>
                <a:cubicBezTo>
                  <a:pt x="2281" y="719"/>
                  <a:pt x="2282" y="720"/>
                  <a:pt x="2283" y="720"/>
                </a:cubicBezTo>
                <a:cubicBezTo>
                  <a:pt x="2285" y="721"/>
                  <a:pt x="2287" y="720"/>
                  <a:pt x="2289" y="721"/>
                </a:cubicBezTo>
                <a:cubicBezTo>
                  <a:pt x="2291" y="722"/>
                  <a:pt x="2292" y="722"/>
                  <a:pt x="2294" y="724"/>
                </a:cubicBezTo>
                <a:cubicBezTo>
                  <a:pt x="2295" y="725"/>
                  <a:pt x="2297" y="725"/>
                  <a:pt x="2298" y="726"/>
                </a:cubicBezTo>
                <a:cubicBezTo>
                  <a:pt x="2298" y="726"/>
                  <a:pt x="2299" y="727"/>
                  <a:pt x="2299" y="728"/>
                </a:cubicBezTo>
                <a:cubicBezTo>
                  <a:pt x="2299" y="728"/>
                  <a:pt x="2298" y="729"/>
                  <a:pt x="2299" y="730"/>
                </a:cubicBezTo>
                <a:cubicBezTo>
                  <a:pt x="2300" y="730"/>
                  <a:pt x="2302" y="729"/>
                  <a:pt x="2302" y="728"/>
                </a:cubicBezTo>
                <a:cubicBezTo>
                  <a:pt x="2304" y="728"/>
                  <a:pt x="2305" y="727"/>
                  <a:pt x="2307" y="727"/>
                </a:cubicBezTo>
                <a:cubicBezTo>
                  <a:pt x="2309" y="728"/>
                  <a:pt x="2310" y="728"/>
                  <a:pt x="2311" y="730"/>
                </a:cubicBezTo>
                <a:cubicBezTo>
                  <a:pt x="2313" y="732"/>
                  <a:pt x="2315" y="733"/>
                  <a:pt x="2317" y="734"/>
                </a:cubicBezTo>
                <a:cubicBezTo>
                  <a:pt x="2321" y="735"/>
                  <a:pt x="2326" y="735"/>
                  <a:pt x="2331" y="734"/>
                </a:cubicBezTo>
                <a:cubicBezTo>
                  <a:pt x="2333" y="733"/>
                  <a:pt x="2335" y="732"/>
                  <a:pt x="2337" y="732"/>
                </a:cubicBezTo>
                <a:cubicBezTo>
                  <a:pt x="2340" y="732"/>
                  <a:pt x="2342" y="732"/>
                  <a:pt x="2344" y="730"/>
                </a:cubicBezTo>
                <a:cubicBezTo>
                  <a:pt x="2346" y="729"/>
                  <a:pt x="2348" y="728"/>
                  <a:pt x="2350" y="727"/>
                </a:cubicBezTo>
                <a:cubicBezTo>
                  <a:pt x="2353" y="727"/>
                  <a:pt x="2356" y="727"/>
                  <a:pt x="2358" y="726"/>
                </a:cubicBezTo>
                <a:cubicBezTo>
                  <a:pt x="2360" y="725"/>
                  <a:pt x="2361" y="723"/>
                  <a:pt x="2364" y="722"/>
                </a:cubicBezTo>
                <a:cubicBezTo>
                  <a:pt x="2366" y="721"/>
                  <a:pt x="2368" y="721"/>
                  <a:pt x="2370" y="718"/>
                </a:cubicBezTo>
                <a:cubicBezTo>
                  <a:pt x="2370" y="717"/>
                  <a:pt x="2371" y="717"/>
                  <a:pt x="2372" y="716"/>
                </a:cubicBezTo>
                <a:cubicBezTo>
                  <a:pt x="2373" y="715"/>
                  <a:pt x="2373" y="714"/>
                  <a:pt x="2374" y="713"/>
                </a:cubicBezTo>
                <a:cubicBezTo>
                  <a:pt x="2375" y="711"/>
                  <a:pt x="2378" y="710"/>
                  <a:pt x="2380" y="711"/>
                </a:cubicBezTo>
                <a:cubicBezTo>
                  <a:pt x="2381" y="711"/>
                  <a:pt x="2381" y="712"/>
                  <a:pt x="2382" y="712"/>
                </a:cubicBezTo>
                <a:cubicBezTo>
                  <a:pt x="2384" y="713"/>
                  <a:pt x="2384" y="712"/>
                  <a:pt x="2385" y="711"/>
                </a:cubicBezTo>
                <a:cubicBezTo>
                  <a:pt x="2386" y="710"/>
                  <a:pt x="2387" y="709"/>
                  <a:pt x="2388" y="709"/>
                </a:cubicBezTo>
                <a:cubicBezTo>
                  <a:pt x="2389" y="709"/>
                  <a:pt x="2389" y="709"/>
                  <a:pt x="2390" y="708"/>
                </a:cubicBezTo>
                <a:cubicBezTo>
                  <a:pt x="2391" y="708"/>
                  <a:pt x="2393" y="706"/>
                  <a:pt x="2392" y="704"/>
                </a:cubicBezTo>
                <a:cubicBezTo>
                  <a:pt x="2391" y="703"/>
                  <a:pt x="2391" y="703"/>
                  <a:pt x="2390" y="702"/>
                </a:cubicBezTo>
                <a:cubicBezTo>
                  <a:pt x="2390" y="701"/>
                  <a:pt x="2390" y="700"/>
                  <a:pt x="2389" y="699"/>
                </a:cubicBezTo>
                <a:cubicBezTo>
                  <a:pt x="2388" y="697"/>
                  <a:pt x="2385" y="697"/>
                  <a:pt x="2386" y="694"/>
                </a:cubicBezTo>
                <a:cubicBezTo>
                  <a:pt x="2387" y="693"/>
                  <a:pt x="2388" y="692"/>
                  <a:pt x="2389" y="693"/>
                </a:cubicBezTo>
                <a:cubicBezTo>
                  <a:pt x="2390" y="694"/>
                  <a:pt x="2390" y="695"/>
                  <a:pt x="2392" y="694"/>
                </a:cubicBezTo>
                <a:cubicBezTo>
                  <a:pt x="2394" y="694"/>
                  <a:pt x="2394" y="694"/>
                  <a:pt x="2395" y="693"/>
                </a:cubicBezTo>
                <a:cubicBezTo>
                  <a:pt x="2396" y="692"/>
                  <a:pt x="2397" y="692"/>
                  <a:pt x="2397" y="691"/>
                </a:cubicBezTo>
                <a:cubicBezTo>
                  <a:pt x="2398" y="690"/>
                  <a:pt x="2398" y="689"/>
                  <a:pt x="2398" y="688"/>
                </a:cubicBezTo>
                <a:cubicBezTo>
                  <a:pt x="2399" y="687"/>
                  <a:pt x="2400" y="686"/>
                  <a:pt x="2400" y="685"/>
                </a:cubicBezTo>
                <a:cubicBezTo>
                  <a:pt x="2400" y="685"/>
                  <a:pt x="2401" y="683"/>
                  <a:pt x="2400" y="682"/>
                </a:cubicBezTo>
                <a:cubicBezTo>
                  <a:pt x="2399" y="681"/>
                  <a:pt x="2398" y="682"/>
                  <a:pt x="2398" y="680"/>
                </a:cubicBezTo>
                <a:cubicBezTo>
                  <a:pt x="2398" y="679"/>
                  <a:pt x="2399" y="678"/>
                  <a:pt x="2400" y="678"/>
                </a:cubicBezTo>
                <a:cubicBezTo>
                  <a:pt x="2401" y="677"/>
                  <a:pt x="2401" y="676"/>
                  <a:pt x="2401" y="675"/>
                </a:cubicBezTo>
                <a:cubicBezTo>
                  <a:pt x="2400" y="674"/>
                  <a:pt x="2399" y="674"/>
                  <a:pt x="2398" y="674"/>
                </a:cubicBezTo>
                <a:cubicBezTo>
                  <a:pt x="2397" y="674"/>
                  <a:pt x="2396" y="674"/>
                  <a:pt x="2395" y="673"/>
                </a:cubicBezTo>
                <a:cubicBezTo>
                  <a:pt x="2395" y="673"/>
                  <a:pt x="2395" y="672"/>
                  <a:pt x="2394" y="672"/>
                </a:cubicBezTo>
                <a:cubicBezTo>
                  <a:pt x="2394" y="672"/>
                  <a:pt x="2393" y="672"/>
                  <a:pt x="2392" y="672"/>
                </a:cubicBezTo>
                <a:cubicBezTo>
                  <a:pt x="2391" y="671"/>
                  <a:pt x="2393" y="671"/>
                  <a:pt x="2394" y="670"/>
                </a:cubicBezTo>
                <a:cubicBezTo>
                  <a:pt x="2395" y="670"/>
                  <a:pt x="2394" y="669"/>
                  <a:pt x="2393" y="669"/>
                </a:cubicBezTo>
                <a:cubicBezTo>
                  <a:pt x="2392" y="668"/>
                  <a:pt x="2391" y="669"/>
                  <a:pt x="2390" y="669"/>
                </a:cubicBezTo>
                <a:cubicBezTo>
                  <a:pt x="2388" y="670"/>
                  <a:pt x="2388" y="670"/>
                  <a:pt x="2387" y="671"/>
                </a:cubicBezTo>
                <a:cubicBezTo>
                  <a:pt x="2386" y="672"/>
                  <a:pt x="2385" y="672"/>
                  <a:pt x="2384" y="671"/>
                </a:cubicBezTo>
                <a:cubicBezTo>
                  <a:pt x="2383" y="671"/>
                  <a:pt x="2383" y="670"/>
                  <a:pt x="2382" y="670"/>
                </a:cubicBezTo>
                <a:cubicBezTo>
                  <a:pt x="2380" y="670"/>
                  <a:pt x="2379" y="671"/>
                  <a:pt x="2378" y="670"/>
                </a:cubicBezTo>
                <a:cubicBezTo>
                  <a:pt x="2377" y="670"/>
                  <a:pt x="2377" y="669"/>
                  <a:pt x="2375" y="669"/>
                </a:cubicBezTo>
                <a:cubicBezTo>
                  <a:pt x="2374" y="669"/>
                  <a:pt x="2375" y="671"/>
                  <a:pt x="2375" y="672"/>
                </a:cubicBezTo>
                <a:cubicBezTo>
                  <a:pt x="2375" y="673"/>
                  <a:pt x="2374" y="674"/>
                  <a:pt x="2375" y="675"/>
                </a:cubicBezTo>
                <a:cubicBezTo>
                  <a:pt x="2375" y="677"/>
                  <a:pt x="2375" y="677"/>
                  <a:pt x="2376" y="679"/>
                </a:cubicBezTo>
                <a:cubicBezTo>
                  <a:pt x="2377" y="682"/>
                  <a:pt x="2374" y="685"/>
                  <a:pt x="2375" y="688"/>
                </a:cubicBezTo>
                <a:cubicBezTo>
                  <a:pt x="2376" y="689"/>
                  <a:pt x="2378" y="690"/>
                  <a:pt x="2376" y="691"/>
                </a:cubicBezTo>
                <a:cubicBezTo>
                  <a:pt x="2375" y="691"/>
                  <a:pt x="2373" y="691"/>
                  <a:pt x="2372" y="691"/>
                </a:cubicBezTo>
                <a:cubicBezTo>
                  <a:pt x="2369" y="692"/>
                  <a:pt x="2366" y="693"/>
                  <a:pt x="2364" y="695"/>
                </a:cubicBezTo>
                <a:cubicBezTo>
                  <a:pt x="2362" y="696"/>
                  <a:pt x="2360" y="698"/>
                  <a:pt x="2359" y="700"/>
                </a:cubicBezTo>
                <a:cubicBezTo>
                  <a:pt x="2358" y="701"/>
                  <a:pt x="2357" y="703"/>
                  <a:pt x="2356" y="705"/>
                </a:cubicBezTo>
                <a:cubicBezTo>
                  <a:pt x="2355" y="707"/>
                  <a:pt x="2353" y="707"/>
                  <a:pt x="2351" y="708"/>
                </a:cubicBezTo>
                <a:cubicBezTo>
                  <a:pt x="2350" y="709"/>
                  <a:pt x="2349" y="710"/>
                  <a:pt x="2348" y="710"/>
                </a:cubicBezTo>
                <a:cubicBezTo>
                  <a:pt x="2346" y="710"/>
                  <a:pt x="2344" y="710"/>
                  <a:pt x="2343" y="709"/>
                </a:cubicBezTo>
                <a:cubicBezTo>
                  <a:pt x="2341" y="708"/>
                  <a:pt x="2340" y="707"/>
                  <a:pt x="2339" y="708"/>
                </a:cubicBezTo>
                <a:cubicBezTo>
                  <a:pt x="2337" y="709"/>
                  <a:pt x="2336" y="710"/>
                  <a:pt x="2335" y="710"/>
                </a:cubicBezTo>
                <a:cubicBezTo>
                  <a:pt x="2334" y="710"/>
                  <a:pt x="2333" y="710"/>
                  <a:pt x="2332" y="709"/>
                </a:cubicBezTo>
                <a:cubicBezTo>
                  <a:pt x="2332" y="709"/>
                  <a:pt x="2330" y="708"/>
                  <a:pt x="2330" y="707"/>
                </a:cubicBezTo>
                <a:cubicBezTo>
                  <a:pt x="2330" y="706"/>
                  <a:pt x="2330" y="706"/>
                  <a:pt x="2330" y="704"/>
                </a:cubicBezTo>
                <a:cubicBezTo>
                  <a:pt x="2330" y="703"/>
                  <a:pt x="2329" y="703"/>
                  <a:pt x="2329" y="702"/>
                </a:cubicBezTo>
                <a:cubicBezTo>
                  <a:pt x="2328" y="701"/>
                  <a:pt x="2329" y="700"/>
                  <a:pt x="2329" y="699"/>
                </a:cubicBezTo>
                <a:cubicBezTo>
                  <a:pt x="2330" y="698"/>
                  <a:pt x="2331" y="698"/>
                  <a:pt x="2332" y="697"/>
                </a:cubicBezTo>
                <a:cubicBezTo>
                  <a:pt x="2334" y="695"/>
                  <a:pt x="2331" y="693"/>
                  <a:pt x="2329" y="695"/>
                </a:cubicBezTo>
                <a:cubicBezTo>
                  <a:pt x="2327" y="696"/>
                  <a:pt x="2328" y="699"/>
                  <a:pt x="2326" y="701"/>
                </a:cubicBezTo>
                <a:cubicBezTo>
                  <a:pt x="2326" y="702"/>
                  <a:pt x="2325" y="702"/>
                  <a:pt x="2325" y="704"/>
                </a:cubicBezTo>
                <a:cubicBezTo>
                  <a:pt x="2325" y="705"/>
                  <a:pt x="2326" y="706"/>
                  <a:pt x="2326" y="707"/>
                </a:cubicBezTo>
                <a:cubicBezTo>
                  <a:pt x="2326" y="709"/>
                  <a:pt x="2323" y="710"/>
                  <a:pt x="2321" y="710"/>
                </a:cubicBezTo>
                <a:cubicBezTo>
                  <a:pt x="2320" y="710"/>
                  <a:pt x="2318" y="710"/>
                  <a:pt x="2317" y="710"/>
                </a:cubicBezTo>
                <a:cubicBezTo>
                  <a:pt x="2316" y="710"/>
                  <a:pt x="2316" y="709"/>
                  <a:pt x="2315" y="709"/>
                </a:cubicBezTo>
                <a:cubicBezTo>
                  <a:pt x="2312" y="709"/>
                  <a:pt x="2311" y="710"/>
                  <a:pt x="2309" y="711"/>
                </a:cubicBezTo>
                <a:cubicBezTo>
                  <a:pt x="2307" y="712"/>
                  <a:pt x="2304" y="711"/>
                  <a:pt x="2303" y="710"/>
                </a:cubicBezTo>
                <a:cubicBezTo>
                  <a:pt x="2301" y="709"/>
                  <a:pt x="2299" y="708"/>
                  <a:pt x="2297" y="708"/>
                </a:cubicBezTo>
                <a:cubicBezTo>
                  <a:pt x="2295" y="708"/>
                  <a:pt x="2294" y="711"/>
                  <a:pt x="2292" y="710"/>
                </a:cubicBezTo>
                <a:cubicBezTo>
                  <a:pt x="2291" y="709"/>
                  <a:pt x="2290" y="708"/>
                  <a:pt x="2289" y="708"/>
                </a:cubicBezTo>
                <a:cubicBezTo>
                  <a:pt x="2288" y="708"/>
                  <a:pt x="2287" y="709"/>
                  <a:pt x="2286" y="709"/>
                </a:cubicBezTo>
                <a:cubicBezTo>
                  <a:pt x="2284" y="709"/>
                  <a:pt x="2281" y="708"/>
                  <a:pt x="2279" y="708"/>
                </a:cubicBezTo>
                <a:cubicBezTo>
                  <a:pt x="2277" y="707"/>
                  <a:pt x="2275" y="708"/>
                  <a:pt x="2276" y="711"/>
                </a:cubicBezTo>
                <a:cubicBezTo>
                  <a:pt x="2276" y="713"/>
                  <a:pt x="2276" y="716"/>
                  <a:pt x="2277" y="717"/>
                </a:cubicBezTo>
                <a:cubicBezTo>
                  <a:pt x="2278" y="718"/>
                  <a:pt x="2279" y="718"/>
                  <a:pt x="2280" y="718"/>
                </a:cubicBezTo>
                <a:close/>
                <a:moveTo>
                  <a:pt x="2554" y="764"/>
                </a:moveTo>
                <a:cubicBezTo>
                  <a:pt x="2553" y="764"/>
                  <a:pt x="2552" y="764"/>
                  <a:pt x="2551" y="764"/>
                </a:cubicBezTo>
                <a:cubicBezTo>
                  <a:pt x="2549" y="764"/>
                  <a:pt x="2547" y="762"/>
                  <a:pt x="2545" y="761"/>
                </a:cubicBezTo>
                <a:cubicBezTo>
                  <a:pt x="2543" y="759"/>
                  <a:pt x="2543" y="757"/>
                  <a:pt x="2542" y="754"/>
                </a:cubicBezTo>
                <a:cubicBezTo>
                  <a:pt x="2541" y="752"/>
                  <a:pt x="2540" y="750"/>
                  <a:pt x="2537" y="750"/>
                </a:cubicBezTo>
                <a:cubicBezTo>
                  <a:pt x="2535" y="749"/>
                  <a:pt x="2533" y="749"/>
                  <a:pt x="2531" y="747"/>
                </a:cubicBezTo>
                <a:cubicBezTo>
                  <a:pt x="2529" y="746"/>
                  <a:pt x="2528" y="743"/>
                  <a:pt x="2526" y="743"/>
                </a:cubicBezTo>
                <a:cubicBezTo>
                  <a:pt x="2525" y="743"/>
                  <a:pt x="2521" y="744"/>
                  <a:pt x="2521" y="745"/>
                </a:cubicBezTo>
                <a:cubicBezTo>
                  <a:pt x="2520" y="747"/>
                  <a:pt x="2522" y="747"/>
                  <a:pt x="2523" y="748"/>
                </a:cubicBezTo>
                <a:cubicBezTo>
                  <a:pt x="2524" y="748"/>
                  <a:pt x="2525" y="749"/>
                  <a:pt x="2525" y="750"/>
                </a:cubicBezTo>
                <a:cubicBezTo>
                  <a:pt x="2526" y="750"/>
                  <a:pt x="2527" y="751"/>
                  <a:pt x="2527" y="751"/>
                </a:cubicBezTo>
                <a:cubicBezTo>
                  <a:pt x="2528" y="752"/>
                  <a:pt x="2529" y="753"/>
                  <a:pt x="2529" y="754"/>
                </a:cubicBezTo>
                <a:cubicBezTo>
                  <a:pt x="2530" y="754"/>
                  <a:pt x="2531" y="755"/>
                  <a:pt x="2532" y="755"/>
                </a:cubicBezTo>
                <a:cubicBezTo>
                  <a:pt x="2534" y="757"/>
                  <a:pt x="2535" y="759"/>
                  <a:pt x="2537" y="761"/>
                </a:cubicBezTo>
                <a:cubicBezTo>
                  <a:pt x="2539" y="762"/>
                  <a:pt x="2541" y="762"/>
                  <a:pt x="2543" y="764"/>
                </a:cubicBezTo>
                <a:cubicBezTo>
                  <a:pt x="2545" y="765"/>
                  <a:pt x="2546" y="767"/>
                  <a:pt x="2548" y="767"/>
                </a:cubicBezTo>
                <a:cubicBezTo>
                  <a:pt x="2549" y="768"/>
                  <a:pt x="2550" y="767"/>
                  <a:pt x="2551" y="767"/>
                </a:cubicBezTo>
                <a:cubicBezTo>
                  <a:pt x="2552" y="766"/>
                  <a:pt x="2554" y="767"/>
                  <a:pt x="2554" y="766"/>
                </a:cubicBezTo>
                <a:cubicBezTo>
                  <a:pt x="2556" y="765"/>
                  <a:pt x="2555" y="765"/>
                  <a:pt x="2554" y="764"/>
                </a:cubicBezTo>
                <a:close/>
                <a:moveTo>
                  <a:pt x="2505" y="737"/>
                </a:moveTo>
                <a:cubicBezTo>
                  <a:pt x="2504" y="736"/>
                  <a:pt x="2503" y="735"/>
                  <a:pt x="2502" y="735"/>
                </a:cubicBezTo>
                <a:cubicBezTo>
                  <a:pt x="2501" y="734"/>
                  <a:pt x="2500" y="734"/>
                  <a:pt x="2500" y="733"/>
                </a:cubicBezTo>
                <a:cubicBezTo>
                  <a:pt x="2499" y="731"/>
                  <a:pt x="2500" y="731"/>
                  <a:pt x="2499" y="730"/>
                </a:cubicBezTo>
                <a:cubicBezTo>
                  <a:pt x="2497" y="728"/>
                  <a:pt x="2494" y="730"/>
                  <a:pt x="2492" y="729"/>
                </a:cubicBezTo>
                <a:cubicBezTo>
                  <a:pt x="2491" y="728"/>
                  <a:pt x="2491" y="727"/>
                  <a:pt x="2491" y="726"/>
                </a:cubicBezTo>
                <a:cubicBezTo>
                  <a:pt x="2490" y="725"/>
                  <a:pt x="2490" y="724"/>
                  <a:pt x="2489" y="723"/>
                </a:cubicBezTo>
                <a:cubicBezTo>
                  <a:pt x="2488" y="722"/>
                  <a:pt x="2488" y="722"/>
                  <a:pt x="2487" y="721"/>
                </a:cubicBezTo>
                <a:cubicBezTo>
                  <a:pt x="2486" y="720"/>
                  <a:pt x="2486" y="720"/>
                  <a:pt x="2485" y="719"/>
                </a:cubicBezTo>
                <a:cubicBezTo>
                  <a:pt x="2485" y="718"/>
                  <a:pt x="2484" y="718"/>
                  <a:pt x="2483" y="717"/>
                </a:cubicBezTo>
                <a:cubicBezTo>
                  <a:pt x="2483" y="716"/>
                  <a:pt x="2483" y="715"/>
                  <a:pt x="2483" y="714"/>
                </a:cubicBezTo>
                <a:cubicBezTo>
                  <a:pt x="2482" y="713"/>
                  <a:pt x="2481" y="712"/>
                  <a:pt x="2480" y="711"/>
                </a:cubicBezTo>
                <a:cubicBezTo>
                  <a:pt x="2478" y="709"/>
                  <a:pt x="2476" y="710"/>
                  <a:pt x="2474" y="709"/>
                </a:cubicBezTo>
                <a:cubicBezTo>
                  <a:pt x="2473" y="709"/>
                  <a:pt x="2473" y="707"/>
                  <a:pt x="2471" y="707"/>
                </a:cubicBezTo>
                <a:cubicBezTo>
                  <a:pt x="2471" y="707"/>
                  <a:pt x="2471" y="709"/>
                  <a:pt x="2470" y="710"/>
                </a:cubicBezTo>
                <a:cubicBezTo>
                  <a:pt x="2470" y="712"/>
                  <a:pt x="2469" y="714"/>
                  <a:pt x="2470" y="717"/>
                </a:cubicBezTo>
                <a:cubicBezTo>
                  <a:pt x="2470" y="718"/>
                  <a:pt x="2471" y="719"/>
                  <a:pt x="2471" y="720"/>
                </a:cubicBezTo>
                <a:cubicBezTo>
                  <a:pt x="2471" y="721"/>
                  <a:pt x="2471" y="722"/>
                  <a:pt x="2472" y="723"/>
                </a:cubicBezTo>
                <a:cubicBezTo>
                  <a:pt x="2472" y="724"/>
                  <a:pt x="2473" y="725"/>
                  <a:pt x="2474" y="726"/>
                </a:cubicBezTo>
                <a:cubicBezTo>
                  <a:pt x="2475" y="727"/>
                  <a:pt x="2475" y="728"/>
                  <a:pt x="2475" y="730"/>
                </a:cubicBezTo>
                <a:cubicBezTo>
                  <a:pt x="2476" y="731"/>
                  <a:pt x="2477" y="731"/>
                  <a:pt x="2478" y="732"/>
                </a:cubicBezTo>
                <a:cubicBezTo>
                  <a:pt x="2479" y="733"/>
                  <a:pt x="2479" y="734"/>
                  <a:pt x="2480" y="735"/>
                </a:cubicBezTo>
                <a:cubicBezTo>
                  <a:pt x="2480" y="735"/>
                  <a:pt x="2481" y="736"/>
                  <a:pt x="2482" y="737"/>
                </a:cubicBezTo>
                <a:cubicBezTo>
                  <a:pt x="2483" y="739"/>
                  <a:pt x="2483" y="741"/>
                  <a:pt x="2485" y="742"/>
                </a:cubicBezTo>
                <a:cubicBezTo>
                  <a:pt x="2486" y="744"/>
                  <a:pt x="2488" y="746"/>
                  <a:pt x="2489" y="747"/>
                </a:cubicBezTo>
                <a:cubicBezTo>
                  <a:pt x="2491" y="747"/>
                  <a:pt x="2492" y="747"/>
                  <a:pt x="2493" y="747"/>
                </a:cubicBezTo>
                <a:cubicBezTo>
                  <a:pt x="2494" y="748"/>
                  <a:pt x="2495" y="749"/>
                  <a:pt x="2495" y="749"/>
                </a:cubicBezTo>
                <a:cubicBezTo>
                  <a:pt x="2497" y="751"/>
                  <a:pt x="2499" y="752"/>
                  <a:pt x="2501" y="749"/>
                </a:cubicBezTo>
                <a:cubicBezTo>
                  <a:pt x="2502" y="748"/>
                  <a:pt x="2502" y="748"/>
                  <a:pt x="2503" y="748"/>
                </a:cubicBezTo>
                <a:cubicBezTo>
                  <a:pt x="2504" y="748"/>
                  <a:pt x="2506" y="748"/>
                  <a:pt x="2506" y="747"/>
                </a:cubicBezTo>
                <a:cubicBezTo>
                  <a:pt x="2508" y="745"/>
                  <a:pt x="2506" y="742"/>
                  <a:pt x="2506" y="740"/>
                </a:cubicBezTo>
                <a:cubicBezTo>
                  <a:pt x="2505" y="739"/>
                  <a:pt x="2505" y="738"/>
                  <a:pt x="2505" y="737"/>
                </a:cubicBezTo>
                <a:close/>
                <a:moveTo>
                  <a:pt x="1724" y="900"/>
                </a:moveTo>
                <a:cubicBezTo>
                  <a:pt x="1725" y="900"/>
                  <a:pt x="1726" y="900"/>
                  <a:pt x="1727" y="900"/>
                </a:cubicBezTo>
                <a:cubicBezTo>
                  <a:pt x="1728" y="900"/>
                  <a:pt x="1729" y="900"/>
                  <a:pt x="1730" y="901"/>
                </a:cubicBezTo>
                <a:cubicBezTo>
                  <a:pt x="1732" y="902"/>
                  <a:pt x="1734" y="902"/>
                  <a:pt x="1736" y="902"/>
                </a:cubicBezTo>
                <a:cubicBezTo>
                  <a:pt x="1737" y="903"/>
                  <a:pt x="1739" y="903"/>
                  <a:pt x="1740" y="903"/>
                </a:cubicBezTo>
                <a:cubicBezTo>
                  <a:pt x="1741" y="903"/>
                  <a:pt x="1740" y="902"/>
                  <a:pt x="1741" y="901"/>
                </a:cubicBezTo>
                <a:cubicBezTo>
                  <a:pt x="1742" y="900"/>
                  <a:pt x="1745" y="902"/>
                  <a:pt x="1747" y="902"/>
                </a:cubicBezTo>
                <a:cubicBezTo>
                  <a:pt x="1748" y="903"/>
                  <a:pt x="1749" y="906"/>
                  <a:pt x="1751" y="906"/>
                </a:cubicBezTo>
                <a:cubicBezTo>
                  <a:pt x="1754" y="906"/>
                  <a:pt x="1755" y="904"/>
                  <a:pt x="1756" y="902"/>
                </a:cubicBezTo>
                <a:cubicBezTo>
                  <a:pt x="1757" y="901"/>
                  <a:pt x="1760" y="899"/>
                  <a:pt x="1762" y="898"/>
                </a:cubicBezTo>
                <a:cubicBezTo>
                  <a:pt x="1763" y="898"/>
                  <a:pt x="1764" y="898"/>
                  <a:pt x="1765" y="897"/>
                </a:cubicBezTo>
                <a:cubicBezTo>
                  <a:pt x="1766" y="896"/>
                  <a:pt x="1766" y="895"/>
                  <a:pt x="1766" y="894"/>
                </a:cubicBezTo>
                <a:cubicBezTo>
                  <a:pt x="1767" y="892"/>
                  <a:pt x="1770" y="892"/>
                  <a:pt x="1769" y="889"/>
                </a:cubicBezTo>
                <a:cubicBezTo>
                  <a:pt x="1768" y="886"/>
                  <a:pt x="1766" y="887"/>
                  <a:pt x="1764" y="885"/>
                </a:cubicBezTo>
                <a:cubicBezTo>
                  <a:pt x="1763" y="883"/>
                  <a:pt x="1762" y="881"/>
                  <a:pt x="1760" y="883"/>
                </a:cubicBezTo>
                <a:cubicBezTo>
                  <a:pt x="1759" y="883"/>
                  <a:pt x="1759" y="884"/>
                  <a:pt x="1758" y="884"/>
                </a:cubicBezTo>
                <a:cubicBezTo>
                  <a:pt x="1757" y="885"/>
                  <a:pt x="1756" y="885"/>
                  <a:pt x="1755" y="885"/>
                </a:cubicBezTo>
                <a:cubicBezTo>
                  <a:pt x="1754" y="885"/>
                  <a:pt x="1753" y="886"/>
                  <a:pt x="1752" y="886"/>
                </a:cubicBezTo>
                <a:cubicBezTo>
                  <a:pt x="1751" y="887"/>
                  <a:pt x="1750" y="887"/>
                  <a:pt x="1749" y="887"/>
                </a:cubicBezTo>
                <a:cubicBezTo>
                  <a:pt x="1747" y="888"/>
                  <a:pt x="1745" y="890"/>
                  <a:pt x="1743" y="889"/>
                </a:cubicBezTo>
                <a:cubicBezTo>
                  <a:pt x="1740" y="889"/>
                  <a:pt x="1738" y="886"/>
                  <a:pt x="1736" y="883"/>
                </a:cubicBezTo>
                <a:cubicBezTo>
                  <a:pt x="1735" y="883"/>
                  <a:pt x="1734" y="882"/>
                  <a:pt x="1733" y="883"/>
                </a:cubicBezTo>
                <a:cubicBezTo>
                  <a:pt x="1733" y="884"/>
                  <a:pt x="1734" y="885"/>
                  <a:pt x="1733" y="886"/>
                </a:cubicBezTo>
                <a:cubicBezTo>
                  <a:pt x="1732" y="887"/>
                  <a:pt x="1731" y="886"/>
                  <a:pt x="1730" y="887"/>
                </a:cubicBezTo>
                <a:cubicBezTo>
                  <a:pt x="1728" y="887"/>
                  <a:pt x="1727" y="889"/>
                  <a:pt x="1727" y="891"/>
                </a:cubicBezTo>
                <a:cubicBezTo>
                  <a:pt x="1727" y="893"/>
                  <a:pt x="1729" y="895"/>
                  <a:pt x="1728" y="897"/>
                </a:cubicBezTo>
                <a:cubicBezTo>
                  <a:pt x="1727" y="897"/>
                  <a:pt x="1722" y="898"/>
                  <a:pt x="1724" y="900"/>
                </a:cubicBezTo>
                <a:close/>
                <a:moveTo>
                  <a:pt x="702" y="464"/>
                </a:moveTo>
                <a:cubicBezTo>
                  <a:pt x="700" y="463"/>
                  <a:pt x="698" y="462"/>
                  <a:pt x="697" y="460"/>
                </a:cubicBezTo>
                <a:cubicBezTo>
                  <a:pt x="695" y="458"/>
                  <a:pt x="692" y="457"/>
                  <a:pt x="690" y="455"/>
                </a:cubicBezTo>
                <a:cubicBezTo>
                  <a:pt x="689" y="454"/>
                  <a:pt x="688" y="453"/>
                  <a:pt x="686" y="454"/>
                </a:cubicBezTo>
                <a:cubicBezTo>
                  <a:pt x="685" y="455"/>
                  <a:pt x="685" y="456"/>
                  <a:pt x="686" y="457"/>
                </a:cubicBezTo>
                <a:cubicBezTo>
                  <a:pt x="686" y="459"/>
                  <a:pt x="686" y="459"/>
                  <a:pt x="687" y="460"/>
                </a:cubicBezTo>
                <a:cubicBezTo>
                  <a:pt x="688" y="460"/>
                  <a:pt x="688" y="461"/>
                  <a:pt x="689" y="462"/>
                </a:cubicBezTo>
                <a:cubicBezTo>
                  <a:pt x="690" y="465"/>
                  <a:pt x="692" y="465"/>
                  <a:pt x="695" y="465"/>
                </a:cubicBezTo>
                <a:cubicBezTo>
                  <a:pt x="697" y="465"/>
                  <a:pt x="699" y="466"/>
                  <a:pt x="701" y="468"/>
                </a:cubicBezTo>
                <a:cubicBezTo>
                  <a:pt x="701" y="468"/>
                  <a:pt x="702" y="469"/>
                  <a:pt x="703" y="470"/>
                </a:cubicBezTo>
                <a:cubicBezTo>
                  <a:pt x="704" y="471"/>
                  <a:pt x="704" y="472"/>
                  <a:pt x="705" y="472"/>
                </a:cubicBezTo>
                <a:cubicBezTo>
                  <a:pt x="708" y="474"/>
                  <a:pt x="708" y="469"/>
                  <a:pt x="707" y="468"/>
                </a:cubicBezTo>
                <a:cubicBezTo>
                  <a:pt x="706" y="466"/>
                  <a:pt x="704" y="465"/>
                  <a:pt x="702" y="464"/>
                </a:cubicBezTo>
                <a:close/>
                <a:moveTo>
                  <a:pt x="752" y="513"/>
                </a:moveTo>
                <a:cubicBezTo>
                  <a:pt x="751" y="512"/>
                  <a:pt x="750" y="512"/>
                  <a:pt x="749" y="511"/>
                </a:cubicBezTo>
                <a:cubicBezTo>
                  <a:pt x="748" y="511"/>
                  <a:pt x="748" y="510"/>
                  <a:pt x="747" y="510"/>
                </a:cubicBezTo>
                <a:cubicBezTo>
                  <a:pt x="746" y="508"/>
                  <a:pt x="745" y="506"/>
                  <a:pt x="744" y="505"/>
                </a:cubicBezTo>
                <a:cubicBezTo>
                  <a:pt x="742" y="504"/>
                  <a:pt x="741" y="503"/>
                  <a:pt x="739" y="501"/>
                </a:cubicBezTo>
                <a:cubicBezTo>
                  <a:pt x="738" y="500"/>
                  <a:pt x="737" y="495"/>
                  <a:pt x="735" y="496"/>
                </a:cubicBezTo>
                <a:cubicBezTo>
                  <a:pt x="734" y="496"/>
                  <a:pt x="734" y="497"/>
                  <a:pt x="733" y="498"/>
                </a:cubicBezTo>
                <a:cubicBezTo>
                  <a:pt x="732" y="499"/>
                  <a:pt x="730" y="498"/>
                  <a:pt x="729" y="499"/>
                </a:cubicBezTo>
                <a:cubicBezTo>
                  <a:pt x="727" y="499"/>
                  <a:pt x="728" y="501"/>
                  <a:pt x="729" y="501"/>
                </a:cubicBezTo>
                <a:cubicBezTo>
                  <a:pt x="730" y="502"/>
                  <a:pt x="731" y="502"/>
                  <a:pt x="732" y="503"/>
                </a:cubicBezTo>
                <a:cubicBezTo>
                  <a:pt x="734" y="504"/>
                  <a:pt x="734" y="507"/>
                  <a:pt x="735" y="509"/>
                </a:cubicBezTo>
                <a:cubicBezTo>
                  <a:pt x="736" y="511"/>
                  <a:pt x="738" y="513"/>
                  <a:pt x="740" y="514"/>
                </a:cubicBezTo>
                <a:cubicBezTo>
                  <a:pt x="741" y="516"/>
                  <a:pt x="742" y="517"/>
                  <a:pt x="743" y="519"/>
                </a:cubicBezTo>
                <a:cubicBezTo>
                  <a:pt x="744" y="520"/>
                  <a:pt x="744" y="521"/>
                  <a:pt x="745" y="522"/>
                </a:cubicBezTo>
                <a:cubicBezTo>
                  <a:pt x="746" y="523"/>
                  <a:pt x="747" y="523"/>
                  <a:pt x="747" y="524"/>
                </a:cubicBezTo>
                <a:cubicBezTo>
                  <a:pt x="748" y="525"/>
                  <a:pt x="748" y="526"/>
                  <a:pt x="749" y="527"/>
                </a:cubicBezTo>
                <a:cubicBezTo>
                  <a:pt x="750" y="527"/>
                  <a:pt x="751" y="526"/>
                  <a:pt x="751" y="525"/>
                </a:cubicBezTo>
                <a:cubicBezTo>
                  <a:pt x="752" y="522"/>
                  <a:pt x="751" y="520"/>
                  <a:pt x="751" y="518"/>
                </a:cubicBezTo>
                <a:cubicBezTo>
                  <a:pt x="751" y="516"/>
                  <a:pt x="754" y="514"/>
                  <a:pt x="752" y="513"/>
                </a:cubicBezTo>
                <a:close/>
                <a:moveTo>
                  <a:pt x="192" y="263"/>
                </a:moveTo>
                <a:cubicBezTo>
                  <a:pt x="191" y="262"/>
                  <a:pt x="191" y="262"/>
                  <a:pt x="189" y="262"/>
                </a:cubicBezTo>
                <a:cubicBezTo>
                  <a:pt x="188" y="262"/>
                  <a:pt x="188" y="261"/>
                  <a:pt x="187" y="261"/>
                </a:cubicBezTo>
                <a:cubicBezTo>
                  <a:pt x="186" y="260"/>
                  <a:pt x="182" y="261"/>
                  <a:pt x="183" y="262"/>
                </a:cubicBezTo>
                <a:cubicBezTo>
                  <a:pt x="183" y="263"/>
                  <a:pt x="184" y="263"/>
                  <a:pt x="184" y="263"/>
                </a:cubicBezTo>
                <a:cubicBezTo>
                  <a:pt x="186" y="263"/>
                  <a:pt x="186" y="263"/>
                  <a:pt x="187" y="264"/>
                </a:cubicBezTo>
                <a:cubicBezTo>
                  <a:pt x="189" y="264"/>
                  <a:pt x="190" y="264"/>
                  <a:pt x="191" y="264"/>
                </a:cubicBezTo>
                <a:cubicBezTo>
                  <a:pt x="192" y="265"/>
                  <a:pt x="193" y="265"/>
                  <a:pt x="194" y="265"/>
                </a:cubicBezTo>
                <a:cubicBezTo>
                  <a:pt x="194" y="264"/>
                  <a:pt x="193" y="263"/>
                  <a:pt x="192" y="263"/>
                </a:cubicBezTo>
                <a:close/>
                <a:moveTo>
                  <a:pt x="264" y="310"/>
                </a:moveTo>
                <a:cubicBezTo>
                  <a:pt x="263" y="311"/>
                  <a:pt x="264" y="312"/>
                  <a:pt x="264" y="313"/>
                </a:cubicBezTo>
                <a:cubicBezTo>
                  <a:pt x="264" y="315"/>
                  <a:pt x="263" y="317"/>
                  <a:pt x="263" y="315"/>
                </a:cubicBezTo>
                <a:cubicBezTo>
                  <a:pt x="263" y="314"/>
                  <a:pt x="263" y="312"/>
                  <a:pt x="262" y="311"/>
                </a:cubicBezTo>
                <a:cubicBezTo>
                  <a:pt x="262" y="311"/>
                  <a:pt x="261" y="311"/>
                  <a:pt x="261" y="311"/>
                </a:cubicBezTo>
                <a:cubicBezTo>
                  <a:pt x="260" y="310"/>
                  <a:pt x="260" y="309"/>
                  <a:pt x="260" y="309"/>
                </a:cubicBezTo>
                <a:cubicBezTo>
                  <a:pt x="261" y="309"/>
                  <a:pt x="262" y="311"/>
                  <a:pt x="263" y="311"/>
                </a:cubicBezTo>
                <a:cubicBezTo>
                  <a:pt x="264" y="308"/>
                  <a:pt x="259" y="307"/>
                  <a:pt x="259" y="305"/>
                </a:cubicBezTo>
                <a:cubicBezTo>
                  <a:pt x="258" y="303"/>
                  <a:pt x="257" y="301"/>
                  <a:pt x="256" y="299"/>
                </a:cubicBezTo>
                <a:cubicBezTo>
                  <a:pt x="255" y="297"/>
                  <a:pt x="255" y="295"/>
                  <a:pt x="254" y="293"/>
                </a:cubicBezTo>
                <a:cubicBezTo>
                  <a:pt x="253" y="291"/>
                  <a:pt x="252" y="290"/>
                  <a:pt x="251" y="288"/>
                </a:cubicBezTo>
                <a:cubicBezTo>
                  <a:pt x="250" y="287"/>
                  <a:pt x="250" y="284"/>
                  <a:pt x="249" y="283"/>
                </a:cubicBezTo>
                <a:cubicBezTo>
                  <a:pt x="248" y="282"/>
                  <a:pt x="247" y="282"/>
                  <a:pt x="246" y="281"/>
                </a:cubicBezTo>
                <a:cubicBezTo>
                  <a:pt x="243" y="277"/>
                  <a:pt x="239" y="273"/>
                  <a:pt x="237" y="268"/>
                </a:cubicBezTo>
                <a:cubicBezTo>
                  <a:pt x="236" y="266"/>
                  <a:pt x="236" y="264"/>
                  <a:pt x="235" y="262"/>
                </a:cubicBezTo>
                <a:cubicBezTo>
                  <a:pt x="234" y="261"/>
                  <a:pt x="233" y="259"/>
                  <a:pt x="231" y="258"/>
                </a:cubicBezTo>
                <a:cubicBezTo>
                  <a:pt x="229" y="255"/>
                  <a:pt x="226" y="252"/>
                  <a:pt x="223" y="249"/>
                </a:cubicBezTo>
                <a:cubicBezTo>
                  <a:pt x="222" y="248"/>
                  <a:pt x="220" y="247"/>
                  <a:pt x="219" y="246"/>
                </a:cubicBezTo>
                <a:cubicBezTo>
                  <a:pt x="218" y="245"/>
                  <a:pt x="217" y="244"/>
                  <a:pt x="217" y="244"/>
                </a:cubicBezTo>
                <a:cubicBezTo>
                  <a:pt x="215" y="244"/>
                  <a:pt x="215" y="244"/>
                  <a:pt x="214" y="245"/>
                </a:cubicBezTo>
                <a:cubicBezTo>
                  <a:pt x="213" y="246"/>
                  <a:pt x="212" y="245"/>
                  <a:pt x="210" y="244"/>
                </a:cubicBezTo>
                <a:cubicBezTo>
                  <a:pt x="210" y="244"/>
                  <a:pt x="209" y="244"/>
                  <a:pt x="208" y="245"/>
                </a:cubicBezTo>
                <a:cubicBezTo>
                  <a:pt x="208" y="245"/>
                  <a:pt x="209" y="246"/>
                  <a:pt x="210" y="246"/>
                </a:cubicBezTo>
                <a:cubicBezTo>
                  <a:pt x="211" y="247"/>
                  <a:pt x="211" y="248"/>
                  <a:pt x="212" y="249"/>
                </a:cubicBezTo>
                <a:cubicBezTo>
                  <a:pt x="213" y="249"/>
                  <a:pt x="214" y="249"/>
                  <a:pt x="214" y="251"/>
                </a:cubicBezTo>
                <a:cubicBezTo>
                  <a:pt x="214" y="251"/>
                  <a:pt x="214" y="252"/>
                  <a:pt x="214" y="252"/>
                </a:cubicBezTo>
                <a:cubicBezTo>
                  <a:pt x="214" y="253"/>
                  <a:pt x="213" y="253"/>
                  <a:pt x="213" y="253"/>
                </a:cubicBezTo>
                <a:cubicBezTo>
                  <a:pt x="214" y="254"/>
                  <a:pt x="215" y="253"/>
                  <a:pt x="216" y="253"/>
                </a:cubicBezTo>
                <a:cubicBezTo>
                  <a:pt x="216" y="252"/>
                  <a:pt x="217" y="251"/>
                  <a:pt x="217" y="250"/>
                </a:cubicBezTo>
                <a:cubicBezTo>
                  <a:pt x="218" y="250"/>
                  <a:pt x="218" y="251"/>
                  <a:pt x="218" y="251"/>
                </a:cubicBezTo>
                <a:cubicBezTo>
                  <a:pt x="219" y="251"/>
                  <a:pt x="219" y="252"/>
                  <a:pt x="220" y="252"/>
                </a:cubicBezTo>
                <a:cubicBezTo>
                  <a:pt x="220" y="252"/>
                  <a:pt x="221" y="253"/>
                  <a:pt x="222" y="253"/>
                </a:cubicBezTo>
                <a:cubicBezTo>
                  <a:pt x="223" y="255"/>
                  <a:pt x="222" y="255"/>
                  <a:pt x="220" y="255"/>
                </a:cubicBezTo>
                <a:cubicBezTo>
                  <a:pt x="219" y="255"/>
                  <a:pt x="219" y="255"/>
                  <a:pt x="218" y="254"/>
                </a:cubicBezTo>
                <a:cubicBezTo>
                  <a:pt x="217" y="254"/>
                  <a:pt x="216" y="253"/>
                  <a:pt x="215" y="254"/>
                </a:cubicBezTo>
                <a:cubicBezTo>
                  <a:pt x="215" y="255"/>
                  <a:pt x="215" y="256"/>
                  <a:pt x="215" y="256"/>
                </a:cubicBezTo>
                <a:cubicBezTo>
                  <a:pt x="214" y="257"/>
                  <a:pt x="214" y="256"/>
                  <a:pt x="213" y="256"/>
                </a:cubicBezTo>
                <a:cubicBezTo>
                  <a:pt x="213" y="257"/>
                  <a:pt x="213" y="257"/>
                  <a:pt x="213" y="258"/>
                </a:cubicBezTo>
                <a:cubicBezTo>
                  <a:pt x="212" y="259"/>
                  <a:pt x="211" y="259"/>
                  <a:pt x="212" y="260"/>
                </a:cubicBezTo>
                <a:cubicBezTo>
                  <a:pt x="213" y="261"/>
                  <a:pt x="213" y="261"/>
                  <a:pt x="213" y="262"/>
                </a:cubicBezTo>
                <a:cubicBezTo>
                  <a:pt x="213" y="264"/>
                  <a:pt x="213" y="264"/>
                  <a:pt x="212" y="265"/>
                </a:cubicBezTo>
                <a:cubicBezTo>
                  <a:pt x="211" y="266"/>
                  <a:pt x="210" y="268"/>
                  <a:pt x="209" y="269"/>
                </a:cubicBezTo>
                <a:cubicBezTo>
                  <a:pt x="206" y="271"/>
                  <a:pt x="207" y="268"/>
                  <a:pt x="205" y="267"/>
                </a:cubicBezTo>
                <a:cubicBezTo>
                  <a:pt x="205" y="267"/>
                  <a:pt x="203" y="266"/>
                  <a:pt x="203" y="266"/>
                </a:cubicBezTo>
                <a:cubicBezTo>
                  <a:pt x="201" y="266"/>
                  <a:pt x="203" y="267"/>
                  <a:pt x="203" y="268"/>
                </a:cubicBezTo>
                <a:cubicBezTo>
                  <a:pt x="205" y="269"/>
                  <a:pt x="206" y="269"/>
                  <a:pt x="207" y="271"/>
                </a:cubicBezTo>
                <a:cubicBezTo>
                  <a:pt x="208" y="272"/>
                  <a:pt x="207" y="276"/>
                  <a:pt x="207" y="277"/>
                </a:cubicBezTo>
                <a:cubicBezTo>
                  <a:pt x="207" y="278"/>
                  <a:pt x="207" y="280"/>
                  <a:pt x="207" y="281"/>
                </a:cubicBezTo>
                <a:cubicBezTo>
                  <a:pt x="207" y="282"/>
                  <a:pt x="208" y="282"/>
                  <a:pt x="208" y="284"/>
                </a:cubicBezTo>
                <a:cubicBezTo>
                  <a:pt x="207" y="284"/>
                  <a:pt x="207" y="285"/>
                  <a:pt x="207" y="286"/>
                </a:cubicBezTo>
                <a:cubicBezTo>
                  <a:pt x="206" y="287"/>
                  <a:pt x="207" y="288"/>
                  <a:pt x="207" y="289"/>
                </a:cubicBezTo>
                <a:cubicBezTo>
                  <a:pt x="206" y="291"/>
                  <a:pt x="206" y="292"/>
                  <a:pt x="205" y="294"/>
                </a:cubicBezTo>
                <a:cubicBezTo>
                  <a:pt x="204" y="295"/>
                  <a:pt x="205" y="297"/>
                  <a:pt x="204" y="298"/>
                </a:cubicBezTo>
                <a:cubicBezTo>
                  <a:pt x="203" y="300"/>
                  <a:pt x="202" y="298"/>
                  <a:pt x="203" y="297"/>
                </a:cubicBezTo>
                <a:cubicBezTo>
                  <a:pt x="203" y="296"/>
                  <a:pt x="204" y="294"/>
                  <a:pt x="204" y="293"/>
                </a:cubicBezTo>
                <a:cubicBezTo>
                  <a:pt x="201" y="293"/>
                  <a:pt x="202" y="303"/>
                  <a:pt x="202" y="305"/>
                </a:cubicBezTo>
                <a:cubicBezTo>
                  <a:pt x="203" y="307"/>
                  <a:pt x="203" y="310"/>
                  <a:pt x="203" y="313"/>
                </a:cubicBezTo>
                <a:cubicBezTo>
                  <a:pt x="204" y="314"/>
                  <a:pt x="204" y="315"/>
                  <a:pt x="204" y="316"/>
                </a:cubicBezTo>
                <a:cubicBezTo>
                  <a:pt x="204" y="317"/>
                  <a:pt x="205" y="318"/>
                  <a:pt x="205" y="319"/>
                </a:cubicBezTo>
                <a:cubicBezTo>
                  <a:pt x="206" y="320"/>
                  <a:pt x="206" y="321"/>
                  <a:pt x="206" y="322"/>
                </a:cubicBezTo>
                <a:cubicBezTo>
                  <a:pt x="206" y="325"/>
                  <a:pt x="205" y="327"/>
                  <a:pt x="206" y="329"/>
                </a:cubicBezTo>
                <a:cubicBezTo>
                  <a:pt x="207" y="331"/>
                  <a:pt x="207" y="334"/>
                  <a:pt x="207" y="337"/>
                </a:cubicBezTo>
                <a:cubicBezTo>
                  <a:pt x="207" y="338"/>
                  <a:pt x="207" y="339"/>
                  <a:pt x="207" y="340"/>
                </a:cubicBezTo>
                <a:cubicBezTo>
                  <a:pt x="207" y="342"/>
                  <a:pt x="208" y="343"/>
                  <a:pt x="209" y="344"/>
                </a:cubicBezTo>
                <a:cubicBezTo>
                  <a:pt x="210" y="348"/>
                  <a:pt x="212" y="353"/>
                  <a:pt x="214" y="356"/>
                </a:cubicBezTo>
                <a:cubicBezTo>
                  <a:pt x="215" y="358"/>
                  <a:pt x="216" y="359"/>
                  <a:pt x="218" y="360"/>
                </a:cubicBezTo>
                <a:cubicBezTo>
                  <a:pt x="220" y="361"/>
                  <a:pt x="221" y="362"/>
                  <a:pt x="224" y="362"/>
                </a:cubicBezTo>
                <a:cubicBezTo>
                  <a:pt x="226" y="362"/>
                  <a:pt x="228" y="363"/>
                  <a:pt x="230" y="363"/>
                </a:cubicBezTo>
                <a:cubicBezTo>
                  <a:pt x="232" y="362"/>
                  <a:pt x="234" y="362"/>
                  <a:pt x="236" y="360"/>
                </a:cubicBezTo>
                <a:cubicBezTo>
                  <a:pt x="237" y="359"/>
                  <a:pt x="238" y="358"/>
                  <a:pt x="240" y="357"/>
                </a:cubicBezTo>
                <a:cubicBezTo>
                  <a:pt x="242" y="357"/>
                  <a:pt x="245" y="356"/>
                  <a:pt x="247" y="355"/>
                </a:cubicBezTo>
                <a:cubicBezTo>
                  <a:pt x="249" y="354"/>
                  <a:pt x="250" y="352"/>
                  <a:pt x="252" y="351"/>
                </a:cubicBezTo>
                <a:cubicBezTo>
                  <a:pt x="254" y="350"/>
                  <a:pt x="256" y="349"/>
                  <a:pt x="258" y="348"/>
                </a:cubicBezTo>
                <a:cubicBezTo>
                  <a:pt x="260" y="348"/>
                  <a:pt x="262" y="346"/>
                  <a:pt x="264" y="345"/>
                </a:cubicBezTo>
                <a:cubicBezTo>
                  <a:pt x="265" y="343"/>
                  <a:pt x="265" y="341"/>
                  <a:pt x="266" y="338"/>
                </a:cubicBezTo>
                <a:cubicBezTo>
                  <a:pt x="266" y="334"/>
                  <a:pt x="268" y="330"/>
                  <a:pt x="268" y="326"/>
                </a:cubicBezTo>
                <a:cubicBezTo>
                  <a:pt x="268" y="321"/>
                  <a:pt x="266" y="318"/>
                  <a:pt x="265" y="313"/>
                </a:cubicBezTo>
                <a:cubicBezTo>
                  <a:pt x="265" y="312"/>
                  <a:pt x="265" y="311"/>
                  <a:pt x="264" y="310"/>
                </a:cubicBezTo>
                <a:close/>
                <a:moveTo>
                  <a:pt x="209" y="251"/>
                </a:moveTo>
                <a:cubicBezTo>
                  <a:pt x="209" y="250"/>
                  <a:pt x="208" y="248"/>
                  <a:pt x="207" y="248"/>
                </a:cubicBezTo>
                <a:cubicBezTo>
                  <a:pt x="207" y="249"/>
                  <a:pt x="209" y="252"/>
                  <a:pt x="209" y="251"/>
                </a:cubicBezTo>
                <a:close/>
                <a:moveTo>
                  <a:pt x="765" y="546"/>
                </a:moveTo>
                <a:cubicBezTo>
                  <a:pt x="765" y="547"/>
                  <a:pt x="767" y="548"/>
                  <a:pt x="767" y="550"/>
                </a:cubicBezTo>
                <a:cubicBezTo>
                  <a:pt x="768" y="551"/>
                  <a:pt x="766" y="552"/>
                  <a:pt x="766" y="554"/>
                </a:cubicBezTo>
                <a:cubicBezTo>
                  <a:pt x="765" y="555"/>
                  <a:pt x="766" y="556"/>
                  <a:pt x="765" y="557"/>
                </a:cubicBezTo>
                <a:cubicBezTo>
                  <a:pt x="765" y="558"/>
                  <a:pt x="763" y="559"/>
                  <a:pt x="765" y="560"/>
                </a:cubicBezTo>
                <a:cubicBezTo>
                  <a:pt x="765" y="560"/>
                  <a:pt x="767" y="560"/>
                  <a:pt x="768" y="559"/>
                </a:cubicBezTo>
                <a:cubicBezTo>
                  <a:pt x="769" y="558"/>
                  <a:pt x="769" y="557"/>
                  <a:pt x="769" y="556"/>
                </a:cubicBezTo>
                <a:cubicBezTo>
                  <a:pt x="770" y="556"/>
                  <a:pt x="771" y="555"/>
                  <a:pt x="771" y="554"/>
                </a:cubicBezTo>
                <a:cubicBezTo>
                  <a:pt x="772" y="552"/>
                  <a:pt x="770" y="550"/>
                  <a:pt x="769" y="548"/>
                </a:cubicBezTo>
                <a:cubicBezTo>
                  <a:pt x="769" y="547"/>
                  <a:pt x="766" y="543"/>
                  <a:pt x="765" y="546"/>
                </a:cubicBezTo>
                <a:close/>
                <a:moveTo>
                  <a:pt x="1095" y="486"/>
                </a:moveTo>
                <a:cubicBezTo>
                  <a:pt x="1094" y="488"/>
                  <a:pt x="1093" y="490"/>
                  <a:pt x="1092" y="492"/>
                </a:cubicBezTo>
                <a:cubicBezTo>
                  <a:pt x="1091" y="494"/>
                  <a:pt x="1090" y="495"/>
                  <a:pt x="1090" y="497"/>
                </a:cubicBezTo>
                <a:cubicBezTo>
                  <a:pt x="1090" y="499"/>
                  <a:pt x="1092" y="501"/>
                  <a:pt x="1091" y="503"/>
                </a:cubicBezTo>
                <a:cubicBezTo>
                  <a:pt x="1091" y="506"/>
                  <a:pt x="1088" y="505"/>
                  <a:pt x="1086" y="506"/>
                </a:cubicBezTo>
                <a:cubicBezTo>
                  <a:pt x="1086" y="506"/>
                  <a:pt x="1085" y="506"/>
                  <a:pt x="1085" y="507"/>
                </a:cubicBezTo>
                <a:cubicBezTo>
                  <a:pt x="1085" y="508"/>
                  <a:pt x="1086" y="507"/>
                  <a:pt x="1086" y="508"/>
                </a:cubicBezTo>
                <a:cubicBezTo>
                  <a:pt x="1087" y="509"/>
                  <a:pt x="1087" y="510"/>
                  <a:pt x="1087" y="511"/>
                </a:cubicBezTo>
                <a:cubicBezTo>
                  <a:pt x="1086" y="512"/>
                  <a:pt x="1086" y="513"/>
                  <a:pt x="1086" y="514"/>
                </a:cubicBezTo>
                <a:cubicBezTo>
                  <a:pt x="1085" y="515"/>
                  <a:pt x="1084" y="515"/>
                  <a:pt x="1084" y="516"/>
                </a:cubicBezTo>
                <a:cubicBezTo>
                  <a:pt x="1083" y="518"/>
                  <a:pt x="1084" y="520"/>
                  <a:pt x="1084" y="523"/>
                </a:cubicBezTo>
                <a:cubicBezTo>
                  <a:pt x="1084" y="525"/>
                  <a:pt x="1084" y="527"/>
                  <a:pt x="1084" y="529"/>
                </a:cubicBezTo>
                <a:cubicBezTo>
                  <a:pt x="1084" y="532"/>
                  <a:pt x="1084" y="533"/>
                  <a:pt x="1086" y="534"/>
                </a:cubicBezTo>
                <a:cubicBezTo>
                  <a:pt x="1087" y="534"/>
                  <a:pt x="1088" y="534"/>
                  <a:pt x="1089" y="535"/>
                </a:cubicBezTo>
                <a:cubicBezTo>
                  <a:pt x="1089" y="535"/>
                  <a:pt x="1090" y="536"/>
                  <a:pt x="1090" y="537"/>
                </a:cubicBezTo>
                <a:cubicBezTo>
                  <a:pt x="1092" y="538"/>
                  <a:pt x="1095" y="538"/>
                  <a:pt x="1094" y="541"/>
                </a:cubicBezTo>
                <a:cubicBezTo>
                  <a:pt x="1094" y="542"/>
                  <a:pt x="1093" y="543"/>
                  <a:pt x="1093" y="544"/>
                </a:cubicBezTo>
                <a:cubicBezTo>
                  <a:pt x="1093" y="546"/>
                  <a:pt x="1093" y="547"/>
                  <a:pt x="1092" y="549"/>
                </a:cubicBezTo>
                <a:cubicBezTo>
                  <a:pt x="1092" y="549"/>
                  <a:pt x="1092" y="550"/>
                  <a:pt x="1092" y="550"/>
                </a:cubicBezTo>
                <a:cubicBezTo>
                  <a:pt x="1091" y="550"/>
                  <a:pt x="1091" y="549"/>
                  <a:pt x="1091" y="549"/>
                </a:cubicBezTo>
                <a:cubicBezTo>
                  <a:pt x="1090" y="548"/>
                  <a:pt x="1089" y="548"/>
                  <a:pt x="1089" y="550"/>
                </a:cubicBezTo>
                <a:cubicBezTo>
                  <a:pt x="1089" y="551"/>
                  <a:pt x="1090" y="551"/>
                  <a:pt x="1090" y="553"/>
                </a:cubicBezTo>
                <a:cubicBezTo>
                  <a:pt x="1090" y="554"/>
                  <a:pt x="1090" y="555"/>
                  <a:pt x="1090" y="556"/>
                </a:cubicBezTo>
                <a:cubicBezTo>
                  <a:pt x="1090" y="558"/>
                  <a:pt x="1093" y="560"/>
                  <a:pt x="1093" y="562"/>
                </a:cubicBezTo>
                <a:cubicBezTo>
                  <a:pt x="1094" y="564"/>
                  <a:pt x="1093" y="567"/>
                  <a:pt x="1095" y="568"/>
                </a:cubicBezTo>
                <a:cubicBezTo>
                  <a:pt x="1096" y="569"/>
                  <a:pt x="1098" y="569"/>
                  <a:pt x="1099" y="569"/>
                </a:cubicBezTo>
                <a:cubicBezTo>
                  <a:pt x="1100" y="570"/>
                  <a:pt x="1100" y="570"/>
                  <a:pt x="1101" y="571"/>
                </a:cubicBezTo>
                <a:cubicBezTo>
                  <a:pt x="1102" y="571"/>
                  <a:pt x="1104" y="571"/>
                  <a:pt x="1103" y="572"/>
                </a:cubicBezTo>
                <a:cubicBezTo>
                  <a:pt x="1103" y="573"/>
                  <a:pt x="1101" y="573"/>
                  <a:pt x="1101" y="574"/>
                </a:cubicBezTo>
                <a:cubicBezTo>
                  <a:pt x="1100" y="575"/>
                  <a:pt x="1101" y="576"/>
                  <a:pt x="1101" y="577"/>
                </a:cubicBezTo>
                <a:cubicBezTo>
                  <a:pt x="1101" y="578"/>
                  <a:pt x="1100" y="579"/>
                  <a:pt x="1100" y="580"/>
                </a:cubicBezTo>
                <a:cubicBezTo>
                  <a:pt x="1100" y="583"/>
                  <a:pt x="1103" y="580"/>
                  <a:pt x="1104" y="580"/>
                </a:cubicBezTo>
                <a:cubicBezTo>
                  <a:pt x="1106" y="579"/>
                  <a:pt x="1109" y="579"/>
                  <a:pt x="1110" y="578"/>
                </a:cubicBezTo>
                <a:cubicBezTo>
                  <a:pt x="1111" y="577"/>
                  <a:pt x="1112" y="574"/>
                  <a:pt x="1110" y="573"/>
                </a:cubicBezTo>
                <a:cubicBezTo>
                  <a:pt x="1109" y="572"/>
                  <a:pt x="1108" y="573"/>
                  <a:pt x="1107" y="572"/>
                </a:cubicBezTo>
                <a:cubicBezTo>
                  <a:pt x="1106" y="571"/>
                  <a:pt x="1108" y="571"/>
                  <a:pt x="1109" y="571"/>
                </a:cubicBezTo>
                <a:cubicBezTo>
                  <a:pt x="1110" y="571"/>
                  <a:pt x="1111" y="569"/>
                  <a:pt x="1112" y="570"/>
                </a:cubicBezTo>
                <a:cubicBezTo>
                  <a:pt x="1114" y="571"/>
                  <a:pt x="1113" y="573"/>
                  <a:pt x="1114" y="575"/>
                </a:cubicBezTo>
                <a:cubicBezTo>
                  <a:pt x="1115" y="576"/>
                  <a:pt x="1116" y="577"/>
                  <a:pt x="1117" y="578"/>
                </a:cubicBezTo>
                <a:cubicBezTo>
                  <a:pt x="1119" y="580"/>
                  <a:pt x="1119" y="584"/>
                  <a:pt x="1119" y="587"/>
                </a:cubicBezTo>
                <a:cubicBezTo>
                  <a:pt x="1119" y="588"/>
                  <a:pt x="1119" y="589"/>
                  <a:pt x="1119" y="590"/>
                </a:cubicBezTo>
                <a:cubicBezTo>
                  <a:pt x="1119" y="591"/>
                  <a:pt x="1119" y="592"/>
                  <a:pt x="1118" y="592"/>
                </a:cubicBezTo>
                <a:cubicBezTo>
                  <a:pt x="1118" y="593"/>
                  <a:pt x="1118" y="593"/>
                  <a:pt x="1117" y="594"/>
                </a:cubicBezTo>
                <a:cubicBezTo>
                  <a:pt x="1117" y="595"/>
                  <a:pt x="1119" y="596"/>
                  <a:pt x="1117" y="596"/>
                </a:cubicBezTo>
                <a:cubicBezTo>
                  <a:pt x="1116" y="596"/>
                  <a:pt x="1114" y="596"/>
                  <a:pt x="1115" y="597"/>
                </a:cubicBezTo>
                <a:cubicBezTo>
                  <a:pt x="1115" y="599"/>
                  <a:pt x="1116" y="599"/>
                  <a:pt x="1117" y="599"/>
                </a:cubicBezTo>
                <a:cubicBezTo>
                  <a:pt x="1118" y="600"/>
                  <a:pt x="1120" y="601"/>
                  <a:pt x="1120" y="602"/>
                </a:cubicBezTo>
                <a:cubicBezTo>
                  <a:pt x="1121" y="603"/>
                  <a:pt x="1122" y="605"/>
                  <a:pt x="1122" y="606"/>
                </a:cubicBezTo>
                <a:cubicBezTo>
                  <a:pt x="1122" y="608"/>
                  <a:pt x="1124" y="610"/>
                  <a:pt x="1124" y="612"/>
                </a:cubicBezTo>
                <a:cubicBezTo>
                  <a:pt x="1124" y="614"/>
                  <a:pt x="1125" y="617"/>
                  <a:pt x="1124" y="618"/>
                </a:cubicBezTo>
                <a:cubicBezTo>
                  <a:pt x="1122" y="619"/>
                  <a:pt x="1122" y="619"/>
                  <a:pt x="1122" y="621"/>
                </a:cubicBezTo>
                <a:cubicBezTo>
                  <a:pt x="1122" y="622"/>
                  <a:pt x="1122" y="624"/>
                  <a:pt x="1122" y="626"/>
                </a:cubicBezTo>
                <a:cubicBezTo>
                  <a:pt x="1123" y="627"/>
                  <a:pt x="1124" y="627"/>
                  <a:pt x="1125" y="629"/>
                </a:cubicBezTo>
                <a:cubicBezTo>
                  <a:pt x="1125" y="630"/>
                  <a:pt x="1125" y="631"/>
                  <a:pt x="1126" y="632"/>
                </a:cubicBezTo>
                <a:cubicBezTo>
                  <a:pt x="1126" y="635"/>
                  <a:pt x="1129" y="635"/>
                  <a:pt x="1131" y="635"/>
                </a:cubicBezTo>
                <a:cubicBezTo>
                  <a:pt x="1132" y="635"/>
                  <a:pt x="1133" y="635"/>
                  <a:pt x="1134" y="635"/>
                </a:cubicBezTo>
                <a:cubicBezTo>
                  <a:pt x="1135" y="635"/>
                  <a:pt x="1136" y="636"/>
                  <a:pt x="1137" y="636"/>
                </a:cubicBezTo>
                <a:cubicBezTo>
                  <a:pt x="1140" y="635"/>
                  <a:pt x="1141" y="634"/>
                  <a:pt x="1143" y="635"/>
                </a:cubicBezTo>
                <a:cubicBezTo>
                  <a:pt x="1145" y="636"/>
                  <a:pt x="1147" y="637"/>
                  <a:pt x="1149" y="636"/>
                </a:cubicBezTo>
                <a:cubicBezTo>
                  <a:pt x="1150" y="636"/>
                  <a:pt x="1151" y="635"/>
                  <a:pt x="1152" y="634"/>
                </a:cubicBezTo>
                <a:cubicBezTo>
                  <a:pt x="1153" y="633"/>
                  <a:pt x="1154" y="633"/>
                  <a:pt x="1155" y="633"/>
                </a:cubicBezTo>
                <a:cubicBezTo>
                  <a:pt x="1157" y="632"/>
                  <a:pt x="1158" y="630"/>
                  <a:pt x="1161" y="631"/>
                </a:cubicBezTo>
                <a:cubicBezTo>
                  <a:pt x="1162" y="632"/>
                  <a:pt x="1162" y="632"/>
                  <a:pt x="1163" y="633"/>
                </a:cubicBezTo>
                <a:cubicBezTo>
                  <a:pt x="1164" y="633"/>
                  <a:pt x="1166" y="633"/>
                  <a:pt x="1167" y="633"/>
                </a:cubicBezTo>
                <a:cubicBezTo>
                  <a:pt x="1169" y="633"/>
                  <a:pt x="1169" y="631"/>
                  <a:pt x="1170" y="630"/>
                </a:cubicBezTo>
                <a:cubicBezTo>
                  <a:pt x="1170" y="629"/>
                  <a:pt x="1170" y="628"/>
                  <a:pt x="1171" y="629"/>
                </a:cubicBezTo>
                <a:cubicBezTo>
                  <a:pt x="1172" y="629"/>
                  <a:pt x="1172" y="631"/>
                  <a:pt x="1172" y="631"/>
                </a:cubicBezTo>
                <a:cubicBezTo>
                  <a:pt x="1172" y="633"/>
                  <a:pt x="1173" y="635"/>
                  <a:pt x="1173" y="637"/>
                </a:cubicBezTo>
                <a:cubicBezTo>
                  <a:pt x="1174" y="639"/>
                  <a:pt x="1174" y="642"/>
                  <a:pt x="1174" y="644"/>
                </a:cubicBezTo>
                <a:cubicBezTo>
                  <a:pt x="1174" y="646"/>
                  <a:pt x="1173" y="650"/>
                  <a:pt x="1174" y="651"/>
                </a:cubicBezTo>
                <a:cubicBezTo>
                  <a:pt x="1175" y="652"/>
                  <a:pt x="1177" y="647"/>
                  <a:pt x="1178" y="647"/>
                </a:cubicBezTo>
                <a:cubicBezTo>
                  <a:pt x="1180" y="645"/>
                  <a:pt x="1182" y="647"/>
                  <a:pt x="1184" y="645"/>
                </a:cubicBezTo>
                <a:cubicBezTo>
                  <a:pt x="1187" y="642"/>
                  <a:pt x="1192" y="642"/>
                  <a:pt x="1196" y="643"/>
                </a:cubicBezTo>
                <a:cubicBezTo>
                  <a:pt x="1198" y="643"/>
                  <a:pt x="1200" y="643"/>
                  <a:pt x="1202" y="642"/>
                </a:cubicBezTo>
                <a:cubicBezTo>
                  <a:pt x="1204" y="641"/>
                  <a:pt x="1204" y="640"/>
                  <a:pt x="1205" y="639"/>
                </a:cubicBezTo>
                <a:cubicBezTo>
                  <a:pt x="1206" y="639"/>
                  <a:pt x="1207" y="638"/>
                  <a:pt x="1208" y="638"/>
                </a:cubicBezTo>
                <a:cubicBezTo>
                  <a:pt x="1209" y="637"/>
                  <a:pt x="1209" y="636"/>
                  <a:pt x="1209" y="635"/>
                </a:cubicBezTo>
                <a:cubicBezTo>
                  <a:pt x="1209" y="634"/>
                  <a:pt x="1209" y="632"/>
                  <a:pt x="1210" y="633"/>
                </a:cubicBezTo>
                <a:cubicBezTo>
                  <a:pt x="1212" y="633"/>
                  <a:pt x="1211" y="635"/>
                  <a:pt x="1212" y="636"/>
                </a:cubicBezTo>
                <a:cubicBezTo>
                  <a:pt x="1213" y="637"/>
                  <a:pt x="1215" y="636"/>
                  <a:pt x="1216" y="637"/>
                </a:cubicBezTo>
                <a:cubicBezTo>
                  <a:pt x="1217" y="638"/>
                  <a:pt x="1217" y="641"/>
                  <a:pt x="1219" y="641"/>
                </a:cubicBezTo>
                <a:cubicBezTo>
                  <a:pt x="1220" y="642"/>
                  <a:pt x="1222" y="641"/>
                  <a:pt x="1223" y="641"/>
                </a:cubicBezTo>
                <a:cubicBezTo>
                  <a:pt x="1223" y="640"/>
                  <a:pt x="1224" y="639"/>
                  <a:pt x="1225" y="639"/>
                </a:cubicBezTo>
                <a:cubicBezTo>
                  <a:pt x="1229" y="639"/>
                  <a:pt x="1227" y="644"/>
                  <a:pt x="1227" y="645"/>
                </a:cubicBezTo>
                <a:cubicBezTo>
                  <a:pt x="1227" y="647"/>
                  <a:pt x="1229" y="648"/>
                  <a:pt x="1230" y="647"/>
                </a:cubicBezTo>
                <a:cubicBezTo>
                  <a:pt x="1231" y="647"/>
                  <a:pt x="1232" y="647"/>
                  <a:pt x="1233" y="647"/>
                </a:cubicBezTo>
                <a:cubicBezTo>
                  <a:pt x="1234" y="647"/>
                  <a:pt x="1234" y="646"/>
                  <a:pt x="1236" y="646"/>
                </a:cubicBezTo>
                <a:cubicBezTo>
                  <a:pt x="1237" y="645"/>
                  <a:pt x="1238" y="646"/>
                  <a:pt x="1239" y="645"/>
                </a:cubicBezTo>
                <a:cubicBezTo>
                  <a:pt x="1241" y="644"/>
                  <a:pt x="1241" y="640"/>
                  <a:pt x="1243" y="642"/>
                </a:cubicBezTo>
                <a:cubicBezTo>
                  <a:pt x="1244" y="643"/>
                  <a:pt x="1244" y="647"/>
                  <a:pt x="1246" y="645"/>
                </a:cubicBezTo>
                <a:cubicBezTo>
                  <a:pt x="1247" y="644"/>
                  <a:pt x="1247" y="642"/>
                  <a:pt x="1249" y="644"/>
                </a:cubicBezTo>
                <a:cubicBezTo>
                  <a:pt x="1250" y="645"/>
                  <a:pt x="1248" y="646"/>
                  <a:pt x="1249" y="647"/>
                </a:cubicBezTo>
                <a:cubicBezTo>
                  <a:pt x="1249" y="650"/>
                  <a:pt x="1253" y="647"/>
                  <a:pt x="1254" y="647"/>
                </a:cubicBezTo>
                <a:cubicBezTo>
                  <a:pt x="1257" y="648"/>
                  <a:pt x="1256" y="651"/>
                  <a:pt x="1256" y="653"/>
                </a:cubicBezTo>
                <a:cubicBezTo>
                  <a:pt x="1255" y="656"/>
                  <a:pt x="1257" y="657"/>
                  <a:pt x="1258" y="659"/>
                </a:cubicBezTo>
                <a:cubicBezTo>
                  <a:pt x="1258" y="661"/>
                  <a:pt x="1257" y="664"/>
                  <a:pt x="1257" y="666"/>
                </a:cubicBezTo>
                <a:cubicBezTo>
                  <a:pt x="1257" y="667"/>
                  <a:pt x="1257" y="668"/>
                  <a:pt x="1258" y="669"/>
                </a:cubicBezTo>
                <a:cubicBezTo>
                  <a:pt x="1259" y="670"/>
                  <a:pt x="1259" y="670"/>
                  <a:pt x="1260" y="669"/>
                </a:cubicBezTo>
                <a:cubicBezTo>
                  <a:pt x="1262" y="669"/>
                  <a:pt x="1262" y="668"/>
                  <a:pt x="1263" y="667"/>
                </a:cubicBezTo>
                <a:cubicBezTo>
                  <a:pt x="1264" y="666"/>
                  <a:pt x="1266" y="666"/>
                  <a:pt x="1267" y="665"/>
                </a:cubicBezTo>
                <a:cubicBezTo>
                  <a:pt x="1269" y="665"/>
                  <a:pt x="1270" y="664"/>
                  <a:pt x="1271" y="663"/>
                </a:cubicBezTo>
                <a:cubicBezTo>
                  <a:pt x="1272" y="662"/>
                  <a:pt x="1273" y="661"/>
                  <a:pt x="1274" y="661"/>
                </a:cubicBezTo>
                <a:cubicBezTo>
                  <a:pt x="1275" y="661"/>
                  <a:pt x="1277" y="661"/>
                  <a:pt x="1278" y="661"/>
                </a:cubicBezTo>
                <a:cubicBezTo>
                  <a:pt x="1280" y="660"/>
                  <a:pt x="1281" y="658"/>
                  <a:pt x="1284" y="658"/>
                </a:cubicBezTo>
                <a:cubicBezTo>
                  <a:pt x="1285" y="657"/>
                  <a:pt x="1286" y="657"/>
                  <a:pt x="1287" y="657"/>
                </a:cubicBezTo>
                <a:cubicBezTo>
                  <a:pt x="1288" y="657"/>
                  <a:pt x="1289" y="656"/>
                  <a:pt x="1290" y="655"/>
                </a:cubicBezTo>
                <a:cubicBezTo>
                  <a:pt x="1291" y="655"/>
                  <a:pt x="1292" y="655"/>
                  <a:pt x="1293" y="655"/>
                </a:cubicBezTo>
                <a:cubicBezTo>
                  <a:pt x="1295" y="654"/>
                  <a:pt x="1295" y="654"/>
                  <a:pt x="1296" y="653"/>
                </a:cubicBezTo>
                <a:cubicBezTo>
                  <a:pt x="1298" y="651"/>
                  <a:pt x="1300" y="650"/>
                  <a:pt x="1300" y="653"/>
                </a:cubicBezTo>
                <a:cubicBezTo>
                  <a:pt x="1301" y="656"/>
                  <a:pt x="1299" y="658"/>
                  <a:pt x="1300" y="660"/>
                </a:cubicBezTo>
                <a:cubicBezTo>
                  <a:pt x="1301" y="661"/>
                  <a:pt x="1302" y="661"/>
                  <a:pt x="1302" y="663"/>
                </a:cubicBezTo>
                <a:cubicBezTo>
                  <a:pt x="1302" y="664"/>
                  <a:pt x="1302" y="668"/>
                  <a:pt x="1304" y="666"/>
                </a:cubicBezTo>
                <a:cubicBezTo>
                  <a:pt x="1305" y="665"/>
                  <a:pt x="1304" y="663"/>
                  <a:pt x="1305" y="662"/>
                </a:cubicBezTo>
                <a:cubicBezTo>
                  <a:pt x="1306" y="661"/>
                  <a:pt x="1307" y="662"/>
                  <a:pt x="1308" y="660"/>
                </a:cubicBezTo>
                <a:cubicBezTo>
                  <a:pt x="1309" y="658"/>
                  <a:pt x="1307" y="654"/>
                  <a:pt x="1309" y="652"/>
                </a:cubicBezTo>
                <a:cubicBezTo>
                  <a:pt x="1310" y="651"/>
                  <a:pt x="1310" y="652"/>
                  <a:pt x="1310" y="651"/>
                </a:cubicBezTo>
                <a:cubicBezTo>
                  <a:pt x="1311" y="650"/>
                  <a:pt x="1310" y="649"/>
                  <a:pt x="1311" y="648"/>
                </a:cubicBezTo>
                <a:cubicBezTo>
                  <a:pt x="1311" y="647"/>
                  <a:pt x="1313" y="647"/>
                  <a:pt x="1312" y="646"/>
                </a:cubicBezTo>
                <a:cubicBezTo>
                  <a:pt x="1312" y="644"/>
                  <a:pt x="1311" y="646"/>
                  <a:pt x="1311" y="647"/>
                </a:cubicBezTo>
                <a:cubicBezTo>
                  <a:pt x="1310" y="648"/>
                  <a:pt x="1309" y="647"/>
                  <a:pt x="1309" y="648"/>
                </a:cubicBezTo>
                <a:cubicBezTo>
                  <a:pt x="1308" y="649"/>
                  <a:pt x="1308" y="649"/>
                  <a:pt x="1307" y="650"/>
                </a:cubicBezTo>
                <a:cubicBezTo>
                  <a:pt x="1307" y="650"/>
                  <a:pt x="1307" y="647"/>
                  <a:pt x="1307" y="647"/>
                </a:cubicBezTo>
                <a:cubicBezTo>
                  <a:pt x="1307" y="646"/>
                  <a:pt x="1307" y="645"/>
                  <a:pt x="1308" y="643"/>
                </a:cubicBezTo>
                <a:cubicBezTo>
                  <a:pt x="1308" y="643"/>
                  <a:pt x="1308" y="641"/>
                  <a:pt x="1307" y="641"/>
                </a:cubicBezTo>
                <a:cubicBezTo>
                  <a:pt x="1306" y="641"/>
                  <a:pt x="1306" y="641"/>
                  <a:pt x="1306" y="642"/>
                </a:cubicBezTo>
                <a:cubicBezTo>
                  <a:pt x="1305" y="642"/>
                  <a:pt x="1305" y="642"/>
                  <a:pt x="1304" y="642"/>
                </a:cubicBezTo>
                <a:cubicBezTo>
                  <a:pt x="1304" y="642"/>
                  <a:pt x="1303" y="642"/>
                  <a:pt x="1303" y="643"/>
                </a:cubicBezTo>
                <a:cubicBezTo>
                  <a:pt x="1302" y="643"/>
                  <a:pt x="1302" y="644"/>
                  <a:pt x="1302" y="644"/>
                </a:cubicBezTo>
                <a:cubicBezTo>
                  <a:pt x="1300" y="644"/>
                  <a:pt x="1301" y="642"/>
                  <a:pt x="1302" y="642"/>
                </a:cubicBezTo>
                <a:cubicBezTo>
                  <a:pt x="1303" y="641"/>
                  <a:pt x="1303" y="641"/>
                  <a:pt x="1304" y="639"/>
                </a:cubicBezTo>
                <a:cubicBezTo>
                  <a:pt x="1305" y="638"/>
                  <a:pt x="1308" y="637"/>
                  <a:pt x="1306" y="634"/>
                </a:cubicBezTo>
                <a:cubicBezTo>
                  <a:pt x="1306" y="633"/>
                  <a:pt x="1305" y="633"/>
                  <a:pt x="1304" y="632"/>
                </a:cubicBezTo>
                <a:cubicBezTo>
                  <a:pt x="1304" y="630"/>
                  <a:pt x="1306" y="630"/>
                  <a:pt x="1307" y="630"/>
                </a:cubicBezTo>
                <a:cubicBezTo>
                  <a:pt x="1310" y="630"/>
                  <a:pt x="1310" y="630"/>
                  <a:pt x="1310" y="627"/>
                </a:cubicBezTo>
                <a:cubicBezTo>
                  <a:pt x="1310" y="626"/>
                  <a:pt x="1311" y="624"/>
                  <a:pt x="1310" y="624"/>
                </a:cubicBezTo>
                <a:cubicBezTo>
                  <a:pt x="1310" y="623"/>
                  <a:pt x="1309" y="622"/>
                  <a:pt x="1309" y="621"/>
                </a:cubicBezTo>
                <a:cubicBezTo>
                  <a:pt x="1309" y="620"/>
                  <a:pt x="1309" y="618"/>
                  <a:pt x="1310" y="618"/>
                </a:cubicBezTo>
                <a:cubicBezTo>
                  <a:pt x="1311" y="617"/>
                  <a:pt x="1312" y="617"/>
                  <a:pt x="1313" y="616"/>
                </a:cubicBezTo>
                <a:cubicBezTo>
                  <a:pt x="1314" y="616"/>
                  <a:pt x="1316" y="614"/>
                  <a:pt x="1316" y="613"/>
                </a:cubicBezTo>
                <a:cubicBezTo>
                  <a:pt x="1317" y="612"/>
                  <a:pt x="1316" y="612"/>
                  <a:pt x="1315" y="611"/>
                </a:cubicBezTo>
                <a:cubicBezTo>
                  <a:pt x="1314" y="610"/>
                  <a:pt x="1314" y="609"/>
                  <a:pt x="1313" y="609"/>
                </a:cubicBezTo>
                <a:cubicBezTo>
                  <a:pt x="1312" y="608"/>
                  <a:pt x="1310" y="609"/>
                  <a:pt x="1310" y="608"/>
                </a:cubicBezTo>
                <a:cubicBezTo>
                  <a:pt x="1307" y="607"/>
                  <a:pt x="1312" y="606"/>
                  <a:pt x="1312" y="604"/>
                </a:cubicBezTo>
                <a:cubicBezTo>
                  <a:pt x="1312" y="603"/>
                  <a:pt x="1312" y="602"/>
                  <a:pt x="1312" y="601"/>
                </a:cubicBezTo>
                <a:cubicBezTo>
                  <a:pt x="1312" y="600"/>
                  <a:pt x="1313" y="598"/>
                  <a:pt x="1312" y="597"/>
                </a:cubicBezTo>
                <a:cubicBezTo>
                  <a:pt x="1311" y="596"/>
                  <a:pt x="1310" y="597"/>
                  <a:pt x="1309" y="597"/>
                </a:cubicBezTo>
                <a:cubicBezTo>
                  <a:pt x="1308" y="596"/>
                  <a:pt x="1309" y="595"/>
                  <a:pt x="1310" y="594"/>
                </a:cubicBezTo>
                <a:cubicBezTo>
                  <a:pt x="1311" y="594"/>
                  <a:pt x="1312" y="594"/>
                  <a:pt x="1313" y="593"/>
                </a:cubicBezTo>
                <a:cubicBezTo>
                  <a:pt x="1314" y="591"/>
                  <a:pt x="1314" y="591"/>
                  <a:pt x="1315" y="590"/>
                </a:cubicBezTo>
                <a:cubicBezTo>
                  <a:pt x="1317" y="589"/>
                  <a:pt x="1319" y="588"/>
                  <a:pt x="1320" y="586"/>
                </a:cubicBezTo>
                <a:cubicBezTo>
                  <a:pt x="1322" y="584"/>
                  <a:pt x="1321" y="582"/>
                  <a:pt x="1322" y="580"/>
                </a:cubicBezTo>
                <a:cubicBezTo>
                  <a:pt x="1323" y="578"/>
                  <a:pt x="1324" y="581"/>
                  <a:pt x="1326" y="581"/>
                </a:cubicBezTo>
                <a:cubicBezTo>
                  <a:pt x="1328" y="581"/>
                  <a:pt x="1329" y="579"/>
                  <a:pt x="1330" y="578"/>
                </a:cubicBezTo>
                <a:cubicBezTo>
                  <a:pt x="1331" y="578"/>
                  <a:pt x="1331" y="577"/>
                  <a:pt x="1332" y="576"/>
                </a:cubicBezTo>
                <a:cubicBezTo>
                  <a:pt x="1332" y="575"/>
                  <a:pt x="1334" y="575"/>
                  <a:pt x="1334" y="573"/>
                </a:cubicBezTo>
                <a:cubicBezTo>
                  <a:pt x="1335" y="572"/>
                  <a:pt x="1335" y="571"/>
                  <a:pt x="1336" y="570"/>
                </a:cubicBezTo>
                <a:cubicBezTo>
                  <a:pt x="1337" y="567"/>
                  <a:pt x="1338" y="567"/>
                  <a:pt x="1341" y="568"/>
                </a:cubicBezTo>
                <a:cubicBezTo>
                  <a:pt x="1343" y="568"/>
                  <a:pt x="1344" y="567"/>
                  <a:pt x="1346" y="567"/>
                </a:cubicBezTo>
                <a:cubicBezTo>
                  <a:pt x="1348" y="566"/>
                  <a:pt x="1349" y="565"/>
                  <a:pt x="1346" y="564"/>
                </a:cubicBezTo>
                <a:cubicBezTo>
                  <a:pt x="1345" y="562"/>
                  <a:pt x="1347" y="560"/>
                  <a:pt x="1348" y="559"/>
                </a:cubicBezTo>
                <a:cubicBezTo>
                  <a:pt x="1349" y="558"/>
                  <a:pt x="1351" y="555"/>
                  <a:pt x="1349" y="554"/>
                </a:cubicBezTo>
                <a:cubicBezTo>
                  <a:pt x="1347" y="553"/>
                  <a:pt x="1348" y="555"/>
                  <a:pt x="1347" y="556"/>
                </a:cubicBezTo>
                <a:cubicBezTo>
                  <a:pt x="1347" y="557"/>
                  <a:pt x="1346" y="557"/>
                  <a:pt x="1345" y="558"/>
                </a:cubicBezTo>
                <a:cubicBezTo>
                  <a:pt x="1342" y="560"/>
                  <a:pt x="1343" y="555"/>
                  <a:pt x="1344" y="554"/>
                </a:cubicBezTo>
                <a:cubicBezTo>
                  <a:pt x="1344" y="553"/>
                  <a:pt x="1345" y="552"/>
                  <a:pt x="1345" y="551"/>
                </a:cubicBezTo>
                <a:cubicBezTo>
                  <a:pt x="1345" y="547"/>
                  <a:pt x="1344" y="543"/>
                  <a:pt x="1345" y="539"/>
                </a:cubicBezTo>
                <a:cubicBezTo>
                  <a:pt x="1345" y="537"/>
                  <a:pt x="1347" y="535"/>
                  <a:pt x="1347" y="533"/>
                </a:cubicBezTo>
                <a:cubicBezTo>
                  <a:pt x="1347" y="531"/>
                  <a:pt x="1347" y="528"/>
                  <a:pt x="1349" y="526"/>
                </a:cubicBezTo>
                <a:cubicBezTo>
                  <a:pt x="1349" y="525"/>
                  <a:pt x="1350" y="525"/>
                  <a:pt x="1351" y="524"/>
                </a:cubicBezTo>
                <a:cubicBezTo>
                  <a:pt x="1352" y="523"/>
                  <a:pt x="1352" y="522"/>
                  <a:pt x="1352" y="521"/>
                </a:cubicBezTo>
                <a:cubicBezTo>
                  <a:pt x="1353" y="519"/>
                  <a:pt x="1354" y="518"/>
                  <a:pt x="1357" y="518"/>
                </a:cubicBezTo>
                <a:cubicBezTo>
                  <a:pt x="1358" y="518"/>
                  <a:pt x="1359" y="518"/>
                  <a:pt x="1360" y="518"/>
                </a:cubicBezTo>
                <a:cubicBezTo>
                  <a:pt x="1362" y="517"/>
                  <a:pt x="1360" y="516"/>
                  <a:pt x="1360" y="516"/>
                </a:cubicBezTo>
                <a:cubicBezTo>
                  <a:pt x="1359" y="515"/>
                  <a:pt x="1359" y="514"/>
                  <a:pt x="1358" y="513"/>
                </a:cubicBezTo>
                <a:cubicBezTo>
                  <a:pt x="1358" y="512"/>
                  <a:pt x="1357" y="510"/>
                  <a:pt x="1359" y="510"/>
                </a:cubicBezTo>
                <a:cubicBezTo>
                  <a:pt x="1360" y="510"/>
                  <a:pt x="1360" y="512"/>
                  <a:pt x="1360" y="513"/>
                </a:cubicBezTo>
                <a:cubicBezTo>
                  <a:pt x="1360" y="514"/>
                  <a:pt x="1361" y="514"/>
                  <a:pt x="1362" y="515"/>
                </a:cubicBezTo>
                <a:cubicBezTo>
                  <a:pt x="1364" y="515"/>
                  <a:pt x="1365" y="517"/>
                  <a:pt x="1367" y="517"/>
                </a:cubicBezTo>
                <a:cubicBezTo>
                  <a:pt x="1369" y="517"/>
                  <a:pt x="1372" y="516"/>
                  <a:pt x="1374" y="517"/>
                </a:cubicBezTo>
                <a:cubicBezTo>
                  <a:pt x="1378" y="517"/>
                  <a:pt x="1384" y="518"/>
                  <a:pt x="1387" y="516"/>
                </a:cubicBezTo>
                <a:cubicBezTo>
                  <a:pt x="1387" y="515"/>
                  <a:pt x="1387" y="515"/>
                  <a:pt x="1388" y="514"/>
                </a:cubicBezTo>
                <a:cubicBezTo>
                  <a:pt x="1388" y="514"/>
                  <a:pt x="1389" y="514"/>
                  <a:pt x="1389" y="513"/>
                </a:cubicBezTo>
                <a:cubicBezTo>
                  <a:pt x="1390" y="512"/>
                  <a:pt x="1390" y="511"/>
                  <a:pt x="1389" y="510"/>
                </a:cubicBezTo>
                <a:cubicBezTo>
                  <a:pt x="1388" y="510"/>
                  <a:pt x="1386" y="509"/>
                  <a:pt x="1385" y="509"/>
                </a:cubicBezTo>
                <a:cubicBezTo>
                  <a:pt x="1384" y="508"/>
                  <a:pt x="1383" y="507"/>
                  <a:pt x="1382" y="506"/>
                </a:cubicBezTo>
                <a:cubicBezTo>
                  <a:pt x="1380" y="505"/>
                  <a:pt x="1379" y="503"/>
                  <a:pt x="1377" y="502"/>
                </a:cubicBezTo>
                <a:cubicBezTo>
                  <a:pt x="1374" y="502"/>
                  <a:pt x="1374" y="500"/>
                  <a:pt x="1372" y="498"/>
                </a:cubicBezTo>
                <a:cubicBezTo>
                  <a:pt x="1371" y="496"/>
                  <a:pt x="1369" y="497"/>
                  <a:pt x="1367" y="496"/>
                </a:cubicBezTo>
                <a:cubicBezTo>
                  <a:pt x="1366" y="494"/>
                  <a:pt x="1366" y="492"/>
                  <a:pt x="1364" y="491"/>
                </a:cubicBezTo>
                <a:cubicBezTo>
                  <a:pt x="1363" y="491"/>
                  <a:pt x="1362" y="491"/>
                  <a:pt x="1362" y="490"/>
                </a:cubicBezTo>
                <a:cubicBezTo>
                  <a:pt x="1361" y="489"/>
                  <a:pt x="1361" y="488"/>
                  <a:pt x="1360" y="488"/>
                </a:cubicBezTo>
                <a:cubicBezTo>
                  <a:pt x="1358" y="486"/>
                  <a:pt x="1356" y="486"/>
                  <a:pt x="1355" y="484"/>
                </a:cubicBezTo>
                <a:cubicBezTo>
                  <a:pt x="1354" y="484"/>
                  <a:pt x="1354" y="483"/>
                  <a:pt x="1354" y="482"/>
                </a:cubicBezTo>
                <a:cubicBezTo>
                  <a:pt x="1353" y="481"/>
                  <a:pt x="1354" y="481"/>
                  <a:pt x="1355" y="480"/>
                </a:cubicBezTo>
                <a:cubicBezTo>
                  <a:pt x="1356" y="480"/>
                  <a:pt x="1357" y="479"/>
                  <a:pt x="1357" y="478"/>
                </a:cubicBezTo>
                <a:cubicBezTo>
                  <a:pt x="1357" y="477"/>
                  <a:pt x="1358" y="477"/>
                  <a:pt x="1358" y="477"/>
                </a:cubicBezTo>
                <a:cubicBezTo>
                  <a:pt x="1359" y="476"/>
                  <a:pt x="1360" y="476"/>
                  <a:pt x="1360" y="474"/>
                </a:cubicBezTo>
                <a:cubicBezTo>
                  <a:pt x="1360" y="472"/>
                  <a:pt x="1359" y="470"/>
                  <a:pt x="1358" y="468"/>
                </a:cubicBezTo>
                <a:cubicBezTo>
                  <a:pt x="1357" y="467"/>
                  <a:pt x="1357" y="466"/>
                  <a:pt x="1356" y="465"/>
                </a:cubicBezTo>
                <a:cubicBezTo>
                  <a:pt x="1355" y="463"/>
                  <a:pt x="1353" y="463"/>
                  <a:pt x="1351" y="461"/>
                </a:cubicBezTo>
                <a:cubicBezTo>
                  <a:pt x="1351" y="460"/>
                  <a:pt x="1351" y="460"/>
                  <a:pt x="1350" y="459"/>
                </a:cubicBezTo>
                <a:cubicBezTo>
                  <a:pt x="1349" y="458"/>
                  <a:pt x="1348" y="458"/>
                  <a:pt x="1349" y="457"/>
                </a:cubicBezTo>
                <a:cubicBezTo>
                  <a:pt x="1350" y="456"/>
                  <a:pt x="1351" y="457"/>
                  <a:pt x="1351" y="455"/>
                </a:cubicBezTo>
                <a:cubicBezTo>
                  <a:pt x="1352" y="454"/>
                  <a:pt x="1350" y="455"/>
                  <a:pt x="1349" y="454"/>
                </a:cubicBezTo>
                <a:cubicBezTo>
                  <a:pt x="1348" y="454"/>
                  <a:pt x="1347" y="454"/>
                  <a:pt x="1347" y="453"/>
                </a:cubicBezTo>
                <a:cubicBezTo>
                  <a:pt x="1346" y="452"/>
                  <a:pt x="1347" y="452"/>
                  <a:pt x="1348" y="451"/>
                </a:cubicBezTo>
                <a:cubicBezTo>
                  <a:pt x="1349" y="448"/>
                  <a:pt x="1345" y="449"/>
                  <a:pt x="1344" y="448"/>
                </a:cubicBezTo>
                <a:cubicBezTo>
                  <a:pt x="1343" y="447"/>
                  <a:pt x="1342" y="447"/>
                  <a:pt x="1341" y="446"/>
                </a:cubicBezTo>
                <a:cubicBezTo>
                  <a:pt x="1341" y="446"/>
                  <a:pt x="1339" y="445"/>
                  <a:pt x="1339" y="444"/>
                </a:cubicBezTo>
                <a:cubicBezTo>
                  <a:pt x="1340" y="443"/>
                  <a:pt x="1341" y="443"/>
                  <a:pt x="1341" y="442"/>
                </a:cubicBezTo>
                <a:cubicBezTo>
                  <a:pt x="1342" y="442"/>
                  <a:pt x="1342" y="441"/>
                  <a:pt x="1342" y="440"/>
                </a:cubicBezTo>
                <a:cubicBezTo>
                  <a:pt x="1342" y="440"/>
                  <a:pt x="1342" y="438"/>
                  <a:pt x="1343" y="438"/>
                </a:cubicBezTo>
                <a:cubicBezTo>
                  <a:pt x="1343" y="438"/>
                  <a:pt x="1345" y="438"/>
                  <a:pt x="1345" y="437"/>
                </a:cubicBezTo>
                <a:cubicBezTo>
                  <a:pt x="1344" y="436"/>
                  <a:pt x="1342" y="436"/>
                  <a:pt x="1342" y="436"/>
                </a:cubicBezTo>
                <a:cubicBezTo>
                  <a:pt x="1340" y="436"/>
                  <a:pt x="1340" y="436"/>
                  <a:pt x="1339" y="436"/>
                </a:cubicBezTo>
                <a:cubicBezTo>
                  <a:pt x="1338" y="435"/>
                  <a:pt x="1337" y="434"/>
                  <a:pt x="1336" y="434"/>
                </a:cubicBezTo>
                <a:cubicBezTo>
                  <a:pt x="1335" y="433"/>
                  <a:pt x="1335" y="433"/>
                  <a:pt x="1336" y="433"/>
                </a:cubicBezTo>
                <a:cubicBezTo>
                  <a:pt x="1338" y="432"/>
                  <a:pt x="1338" y="433"/>
                  <a:pt x="1339" y="434"/>
                </a:cubicBezTo>
                <a:cubicBezTo>
                  <a:pt x="1340" y="434"/>
                  <a:pt x="1341" y="434"/>
                  <a:pt x="1342" y="434"/>
                </a:cubicBezTo>
                <a:cubicBezTo>
                  <a:pt x="1343" y="434"/>
                  <a:pt x="1345" y="434"/>
                  <a:pt x="1345" y="433"/>
                </a:cubicBezTo>
                <a:cubicBezTo>
                  <a:pt x="1346" y="433"/>
                  <a:pt x="1345" y="431"/>
                  <a:pt x="1345" y="431"/>
                </a:cubicBezTo>
                <a:cubicBezTo>
                  <a:pt x="1345" y="427"/>
                  <a:pt x="1349" y="430"/>
                  <a:pt x="1350" y="431"/>
                </a:cubicBezTo>
                <a:cubicBezTo>
                  <a:pt x="1352" y="431"/>
                  <a:pt x="1352" y="430"/>
                  <a:pt x="1353" y="430"/>
                </a:cubicBezTo>
                <a:cubicBezTo>
                  <a:pt x="1354" y="430"/>
                  <a:pt x="1356" y="431"/>
                  <a:pt x="1356" y="429"/>
                </a:cubicBezTo>
                <a:cubicBezTo>
                  <a:pt x="1355" y="429"/>
                  <a:pt x="1354" y="429"/>
                  <a:pt x="1353" y="428"/>
                </a:cubicBezTo>
                <a:cubicBezTo>
                  <a:pt x="1352" y="428"/>
                  <a:pt x="1352" y="427"/>
                  <a:pt x="1351" y="426"/>
                </a:cubicBezTo>
                <a:cubicBezTo>
                  <a:pt x="1351" y="426"/>
                  <a:pt x="1351" y="425"/>
                  <a:pt x="1350" y="424"/>
                </a:cubicBezTo>
                <a:cubicBezTo>
                  <a:pt x="1349" y="424"/>
                  <a:pt x="1348" y="423"/>
                  <a:pt x="1348" y="423"/>
                </a:cubicBezTo>
                <a:cubicBezTo>
                  <a:pt x="1347" y="421"/>
                  <a:pt x="1347" y="421"/>
                  <a:pt x="1346" y="420"/>
                </a:cubicBezTo>
                <a:cubicBezTo>
                  <a:pt x="1345" y="420"/>
                  <a:pt x="1344" y="420"/>
                  <a:pt x="1344" y="419"/>
                </a:cubicBezTo>
                <a:cubicBezTo>
                  <a:pt x="1344" y="418"/>
                  <a:pt x="1344" y="417"/>
                  <a:pt x="1343" y="417"/>
                </a:cubicBezTo>
                <a:cubicBezTo>
                  <a:pt x="1344" y="415"/>
                  <a:pt x="1345" y="416"/>
                  <a:pt x="1347" y="416"/>
                </a:cubicBezTo>
                <a:cubicBezTo>
                  <a:pt x="1350" y="416"/>
                  <a:pt x="1347" y="411"/>
                  <a:pt x="1350" y="410"/>
                </a:cubicBezTo>
                <a:cubicBezTo>
                  <a:pt x="1351" y="410"/>
                  <a:pt x="1351" y="411"/>
                  <a:pt x="1352" y="411"/>
                </a:cubicBezTo>
                <a:cubicBezTo>
                  <a:pt x="1354" y="412"/>
                  <a:pt x="1357" y="411"/>
                  <a:pt x="1359" y="412"/>
                </a:cubicBezTo>
                <a:cubicBezTo>
                  <a:pt x="1362" y="413"/>
                  <a:pt x="1363" y="412"/>
                  <a:pt x="1366" y="412"/>
                </a:cubicBezTo>
                <a:cubicBezTo>
                  <a:pt x="1367" y="412"/>
                  <a:pt x="1368" y="411"/>
                  <a:pt x="1369" y="412"/>
                </a:cubicBezTo>
                <a:cubicBezTo>
                  <a:pt x="1370" y="412"/>
                  <a:pt x="1371" y="412"/>
                  <a:pt x="1373" y="412"/>
                </a:cubicBezTo>
                <a:cubicBezTo>
                  <a:pt x="1373" y="412"/>
                  <a:pt x="1374" y="411"/>
                  <a:pt x="1375" y="411"/>
                </a:cubicBezTo>
                <a:cubicBezTo>
                  <a:pt x="1377" y="411"/>
                  <a:pt x="1377" y="411"/>
                  <a:pt x="1378" y="410"/>
                </a:cubicBezTo>
                <a:cubicBezTo>
                  <a:pt x="1379" y="409"/>
                  <a:pt x="1379" y="409"/>
                  <a:pt x="1380" y="408"/>
                </a:cubicBezTo>
                <a:cubicBezTo>
                  <a:pt x="1381" y="408"/>
                  <a:pt x="1382" y="408"/>
                  <a:pt x="1382" y="407"/>
                </a:cubicBezTo>
                <a:cubicBezTo>
                  <a:pt x="1382" y="406"/>
                  <a:pt x="1381" y="406"/>
                  <a:pt x="1380" y="406"/>
                </a:cubicBezTo>
                <a:cubicBezTo>
                  <a:pt x="1379" y="406"/>
                  <a:pt x="1378" y="406"/>
                  <a:pt x="1378" y="405"/>
                </a:cubicBezTo>
                <a:cubicBezTo>
                  <a:pt x="1377" y="405"/>
                  <a:pt x="1376" y="404"/>
                  <a:pt x="1375" y="404"/>
                </a:cubicBezTo>
                <a:cubicBezTo>
                  <a:pt x="1375" y="404"/>
                  <a:pt x="1373" y="404"/>
                  <a:pt x="1373" y="403"/>
                </a:cubicBezTo>
                <a:cubicBezTo>
                  <a:pt x="1374" y="403"/>
                  <a:pt x="1374" y="403"/>
                  <a:pt x="1375" y="403"/>
                </a:cubicBezTo>
                <a:cubicBezTo>
                  <a:pt x="1375" y="403"/>
                  <a:pt x="1376" y="403"/>
                  <a:pt x="1377" y="403"/>
                </a:cubicBezTo>
                <a:cubicBezTo>
                  <a:pt x="1378" y="403"/>
                  <a:pt x="1377" y="402"/>
                  <a:pt x="1376" y="402"/>
                </a:cubicBezTo>
                <a:cubicBezTo>
                  <a:pt x="1375" y="401"/>
                  <a:pt x="1373" y="402"/>
                  <a:pt x="1372" y="402"/>
                </a:cubicBezTo>
                <a:cubicBezTo>
                  <a:pt x="1371" y="402"/>
                  <a:pt x="1370" y="402"/>
                  <a:pt x="1369" y="402"/>
                </a:cubicBezTo>
                <a:cubicBezTo>
                  <a:pt x="1367" y="402"/>
                  <a:pt x="1367" y="399"/>
                  <a:pt x="1366" y="397"/>
                </a:cubicBezTo>
                <a:cubicBezTo>
                  <a:pt x="1365" y="397"/>
                  <a:pt x="1364" y="396"/>
                  <a:pt x="1365" y="395"/>
                </a:cubicBezTo>
                <a:cubicBezTo>
                  <a:pt x="1365" y="394"/>
                  <a:pt x="1366" y="395"/>
                  <a:pt x="1367" y="394"/>
                </a:cubicBezTo>
                <a:cubicBezTo>
                  <a:pt x="1368" y="393"/>
                  <a:pt x="1368" y="392"/>
                  <a:pt x="1368" y="391"/>
                </a:cubicBezTo>
                <a:cubicBezTo>
                  <a:pt x="1369" y="390"/>
                  <a:pt x="1370" y="390"/>
                  <a:pt x="1371" y="390"/>
                </a:cubicBezTo>
                <a:cubicBezTo>
                  <a:pt x="1373" y="391"/>
                  <a:pt x="1373" y="392"/>
                  <a:pt x="1373" y="392"/>
                </a:cubicBezTo>
                <a:cubicBezTo>
                  <a:pt x="1374" y="393"/>
                  <a:pt x="1377" y="393"/>
                  <a:pt x="1379" y="393"/>
                </a:cubicBezTo>
                <a:cubicBezTo>
                  <a:pt x="1380" y="393"/>
                  <a:pt x="1380" y="392"/>
                  <a:pt x="1381" y="392"/>
                </a:cubicBezTo>
                <a:cubicBezTo>
                  <a:pt x="1382" y="391"/>
                  <a:pt x="1383" y="391"/>
                  <a:pt x="1384" y="391"/>
                </a:cubicBezTo>
                <a:cubicBezTo>
                  <a:pt x="1385" y="390"/>
                  <a:pt x="1386" y="389"/>
                  <a:pt x="1386" y="388"/>
                </a:cubicBezTo>
                <a:cubicBezTo>
                  <a:pt x="1387" y="387"/>
                  <a:pt x="1388" y="387"/>
                  <a:pt x="1389" y="387"/>
                </a:cubicBezTo>
                <a:cubicBezTo>
                  <a:pt x="1391" y="387"/>
                  <a:pt x="1391" y="386"/>
                  <a:pt x="1392" y="386"/>
                </a:cubicBezTo>
                <a:cubicBezTo>
                  <a:pt x="1394" y="384"/>
                  <a:pt x="1396" y="385"/>
                  <a:pt x="1397" y="383"/>
                </a:cubicBezTo>
                <a:cubicBezTo>
                  <a:pt x="1398" y="380"/>
                  <a:pt x="1397" y="379"/>
                  <a:pt x="1394" y="379"/>
                </a:cubicBezTo>
                <a:cubicBezTo>
                  <a:pt x="1392" y="379"/>
                  <a:pt x="1390" y="379"/>
                  <a:pt x="1388" y="379"/>
                </a:cubicBezTo>
                <a:cubicBezTo>
                  <a:pt x="1387" y="379"/>
                  <a:pt x="1386" y="379"/>
                  <a:pt x="1385" y="378"/>
                </a:cubicBezTo>
                <a:cubicBezTo>
                  <a:pt x="1385" y="377"/>
                  <a:pt x="1385" y="376"/>
                  <a:pt x="1384" y="375"/>
                </a:cubicBezTo>
                <a:cubicBezTo>
                  <a:pt x="1384" y="374"/>
                  <a:pt x="1383" y="374"/>
                  <a:pt x="1382" y="373"/>
                </a:cubicBezTo>
                <a:cubicBezTo>
                  <a:pt x="1380" y="373"/>
                  <a:pt x="1380" y="373"/>
                  <a:pt x="1379" y="372"/>
                </a:cubicBezTo>
                <a:cubicBezTo>
                  <a:pt x="1378" y="371"/>
                  <a:pt x="1376" y="372"/>
                  <a:pt x="1375" y="371"/>
                </a:cubicBezTo>
                <a:cubicBezTo>
                  <a:pt x="1374" y="370"/>
                  <a:pt x="1373" y="368"/>
                  <a:pt x="1371" y="367"/>
                </a:cubicBezTo>
                <a:cubicBezTo>
                  <a:pt x="1370" y="367"/>
                  <a:pt x="1369" y="366"/>
                  <a:pt x="1368" y="366"/>
                </a:cubicBezTo>
                <a:cubicBezTo>
                  <a:pt x="1367" y="366"/>
                  <a:pt x="1366" y="366"/>
                  <a:pt x="1365" y="367"/>
                </a:cubicBezTo>
                <a:cubicBezTo>
                  <a:pt x="1364" y="367"/>
                  <a:pt x="1364" y="368"/>
                  <a:pt x="1363" y="368"/>
                </a:cubicBezTo>
                <a:cubicBezTo>
                  <a:pt x="1362" y="369"/>
                  <a:pt x="1358" y="369"/>
                  <a:pt x="1357" y="368"/>
                </a:cubicBezTo>
                <a:cubicBezTo>
                  <a:pt x="1355" y="365"/>
                  <a:pt x="1360" y="366"/>
                  <a:pt x="1361" y="366"/>
                </a:cubicBezTo>
                <a:cubicBezTo>
                  <a:pt x="1362" y="366"/>
                  <a:pt x="1364" y="365"/>
                  <a:pt x="1364" y="364"/>
                </a:cubicBezTo>
                <a:cubicBezTo>
                  <a:pt x="1363" y="363"/>
                  <a:pt x="1361" y="363"/>
                  <a:pt x="1361" y="362"/>
                </a:cubicBezTo>
                <a:cubicBezTo>
                  <a:pt x="1360" y="361"/>
                  <a:pt x="1361" y="360"/>
                  <a:pt x="1359" y="360"/>
                </a:cubicBezTo>
                <a:cubicBezTo>
                  <a:pt x="1358" y="359"/>
                  <a:pt x="1357" y="360"/>
                  <a:pt x="1356" y="361"/>
                </a:cubicBezTo>
                <a:cubicBezTo>
                  <a:pt x="1356" y="362"/>
                  <a:pt x="1355" y="362"/>
                  <a:pt x="1354" y="363"/>
                </a:cubicBezTo>
                <a:cubicBezTo>
                  <a:pt x="1352" y="363"/>
                  <a:pt x="1349" y="366"/>
                  <a:pt x="1348" y="363"/>
                </a:cubicBezTo>
                <a:cubicBezTo>
                  <a:pt x="1348" y="362"/>
                  <a:pt x="1349" y="361"/>
                  <a:pt x="1349" y="360"/>
                </a:cubicBezTo>
                <a:cubicBezTo>
                  <a:pt x="1349" y="359"/>
                  <a:pt x="1349" y="358"/>
                  <a:pt x="1349" y="357"/>
                </a:cubicBezTo>
                <a:cubicBezTo>
                  <a:pt x="1348" y="356"/>
                  <a:pt x="1348" y="355"/>
                  <a:pt x="1349" y="354"/>
                </a:cubicBezTo>
                <a:cubicBezTo>
                  <a:pt x="1349" y="353"/>
                  <a:pt x="1350" y="353"/>
                  <a:pt x="1351" y="353"/>
                </a:cubicBezTo>
                <a:cubicBezTo>
                  <a:pt x="1352" y="351"/>
                  <a:pt x="1351" y="348"/>
                  <a:pt x="1350" y="347"/>
                </a:cubicBezTo>
                <a:cubicBezTo>
                  <a:pt x="1349" y="346"/>
                  <a:pt x="1347" y="345"/>
                  <a:pt x="1346" y="343"/>
                </a:cubicBezTo>
                <a:cubicBezTo>
                  <a:pt x="1345" y="342"/>
                  <a:pt x="1345" y="337"/>
                  <a:pt x="1342" y="340"/>
                </a:cubicBezTo>
                <a:cubicBezTo>
                  <a:pt x="1341" y="341"/>
                  <a:pt x="1338" y="342"/>
                  <a:pt x="1337" y="340"/>
                </a:cubicBezTo>
                <a:cubicBezTo>
                  <a:pt x="1337" y="339"/>
                  <a:pt x="1337" y="338"/>
                  <a:pt x="1337" y="336"/>
                </a:cubicBezTo>
                <a:cubicBezTo>
                  <a:pt x="1337" y="335"/>
                  <a:pt x="1336" y="335"/>
                  <a:pt x="1336" y="334"/>
                </a:cubicBezTo>
                <a:cubicBezTo>
                  <a:pt x="1335" y="333"/>
                  <a:pt x="1335" y="332"/>
                  <a:pt x="1334" y="331"/>
                </a:cubicBezTo>
                <a:cubicBezTo>
                  <a:pt x="1334" y="331"/>
                  <a:pt x="1332" y="330"/>
                  <a:pt x="1331" y="330"/>
                </a:cubicBezTo>
                <a:cubicBezTo>
                  <a:pt x="1330" y="331"/>
                  <a:pt x="1331" y="332"/>
                  <a:pt x="1331" y="333"/>
                </a:cubicBezTo>
                <a:cubicBezTo>
                  <a:pt x="1331" y="334"/>
                  <a:pt x="1330" y="334"/>
                  <a:pt x="1330" y="335"/>
                </a:cubicBezTo>
                <a:cubicBezTo>
                  <a:pt x="1329" y="336"/>
                  <a:pt x="1329" y="338"/>
                  <a:pt x="1329" y="339"/>
                </a:cubicBezTo>
                <a:cubicBezTo>
                  <a:pt x="1328" y="340"/>
                  <a:pt x="1328" y="340"/>
                  <a:pt x="1327" y="340"/>
                </a:cubicBezTo>
                <a:cubicBezTo>
                  <a:pt x="1326" y="341"/>
                  <a:pt x="1325" y="342"/>
                  <a:pt x="1324" y="342"/>
                </a:cubicBezTo>
                <a:cubicBezTo>
                  <a:pt x="1323" y="343"/>
                  <a:pt x="1322" y="343"/>
                  <a:pt x="1323" y="341"/>
                </a:cubicBezTo>
                <a:cubicBezTo>
                  <a:pt x="1324" y="340"/>
                  <a:pt x="1325" y="340"/>
                  <a:pt x="1325" y="339"/>
                </a:cubicBezTo>
                <a:cubicBezTo>
                  <a:pt x="1325" y="338"/>
                  <a:pt x="1324" y="337"/>
                  <a:pt x="1324" y="336"/>
                </a:cubicBezTo>
                <a:cubicBezTo>
                  <a:pt x="1324" y="335"/>
                  <a:pt x="1324" y="334"/>
                  <a:pt x="1324" y="332"/>
                </a:cubicBezTo>
                <a:cubicBezTo>
                  <a:pt x="1324" y="332"/>
                  <a:pt x="1323" y="330"/>
                  <a:pt x="1322" y="330"/>
                </a:cubicBezTo>
                <a:cubicBezTo>
                  <a:pt x="1321" y="329"/>
                  <a:pt x="1321" y="331"/>
                  <a:pt x="1321" y="332"/>
                </a:cubicBezTo>
                <a:cubicBezTo>
                  <a:pt x="1321" y="334"/>
                  <a:pt x="1320" y="339"/>
                  <a:pt x="1318" y="340"/>
                </a:cubicBezTo>
                <a:cubicBezTo>
                  <a:pt x="1317" y="341"/>
                  <a:pt x="1316" y="342"/>
                  <a:pt x="1315" y="343"/>
                </a:cubicBezTo>
                <a:cubicBezTo>
                  <a:pt x="1314" y="345"/>
                  <a:pt x="1313" y="345"/>
                  <a:pt x="1312" y="346"/>
                </a:cubicBezTo>
                <a:cubicBezTo>
                  <a:pt x="1310" y="347"/>
                  <a:pt x="1309" y="349"/>
                  <a:pt x="1308" y="350"/>
                </a:cubicBezTo>
                <a:cubicBezTo>
                  <a:pt x="1306" y="352"/>
                  <a:pt x="1304" y="353"/>
                  <a:pt x="1303" y="355"/>
                </a:cubicBezTo>
                <a:cubicBezTo>
                  <a:pt x="1303" y="356"/>
                  <a:pt x="1302" y="357"/>
                  <a:pt x="1302" y="358"/>
                </a:cubicBezTo>
                <a:cubicBezTo>
                  <a:pt x="1301" y="359"/>
                  <a:pt x="1300" y="360"/>
                  <a:pt x="1299" y="361"/>
                </a:cubicBezTo>
                <a:cubicBezTo>
                  <a:pt x="1298" y="363"/>
                  <a:pt x="1296" y="365"/>
                  <a:pt x="1296" y="368"/>
                </a:cubicBezTo>
                <a:cubicBezTo>
                  <a:pt x="1295" y="370"/>
                  <a:pt x="1295" y="372"/>
                  <a:pt x="1293" y="374"/>
                </a:cubicBezTo>
                <a:cubicBezTo>
                  <a:pt x="1290" y="376"/>
                  <a:pt x="1291" y="372"/>
                  <a:pt x="1288" y="372"/>
                </a:cubicBezTo>
                <a:cubicBezTo>
                  <a:pt x="1286" y="372"/>
                  <a:pt x="1284" y="374"/>
                  <a:pt x="1283" y="375"/>
                </a:cubicBezTo>
                <a:cubicBezTo>
                  <a:pt x="1282" y="377"/>
                  <a:pt x="1281" y="378"/>
                  <a:pt x="1279" y="380"/>
                </a:cubicBezTo>
                <a:cubicBezTo>
                  <a:pt x="1277" y="382"/>
                  <a:pt x="1281" y="381"/>
                  <a:pt x="1282" y="383"/>
                </a:cubicBezTo>
                <a:cubicBezTo>
                  <a:pt x="1282" y="384"/>
                  <a:pt x="1282" y="386"/>
                  <a:pt x="1282" y="387"/>
                </a:cubicBezTo>
                <a:cubicBezTo>
                  <a:pt x="1283" y="389"/>
                  <a:pt x="1282" y="391"/>
                  <a:pt x="1281" y="392"/>
                </a:cubicBezTo>
                <a:cubicBezTo>
                  <a:pt x="1280" y="392"/>
                  <a:pt x="1279" y="392"/>
                  <a:pt x="1278" y="392"/>
                </a:cubicBezTo>
                <a:cubicBezTo>
                  <a:pt x="1278" y="393"/>
                  <a:pt x="1277" y="394"/>
                  <a:pt x="1276" y="394"/>
                </a:cubicBezTo>
                <a:cubicBezTo>
                  <a:pt x="1275" y="394"/>
                  <a:pt x="1275" y="392"/>
                  <a:pt x="1274" y="392"/>
                </a:cubicBezTo>
                <a:cubicBezTo>
                  <a:pt x="1273" y="392"/>
                  <a:pt x="1274" y="394"/>
                  <a:pt x="1273" y="395"/>
                </a:cubicBezTo>
                <a:cubicBezTo>
                  <a:pt x="1273" y="395"/>
                  <a:pt x="1272" y="395"/>
                  <a:pt x="1271" y="395"/>
                </a:cubicBezTo>
                <a:cubicBezTo>
                  <a:pt x="1269" y="395"/>
                  <a:pt x="1269" y="393"/>
                  <a:pt x="1269" y="392"/>
                </a:cubicBezTo>
                <a:cubicBezTo>
                  <a:pt x="1270" y="391"/>
                  <a:pt x="1270" y="391"/>
                  <a:pt x="1271" y="391"/>
                </a:cubicBezTo>
                <a:cubicBezTo>
                  <a:pt x="1270" y="389"/>
                  <a:pt x="1267" y="390"/>
                  <a:pt x="1265" y="391"/>
                </a:cubicBezTo>
                <a:cubicBezTo>
                  <a:pt x="1264" y="392"/>
                  <a:pt x="1262" y="393"/>
                  <a:pt x="1260" y="394"/>
                </a:cubicBezTo>
                <a:cubicBezTo>
                  <a:pt x="1259" y="395"/>
                  <a:pt x="1258" y="397"/>
                  <a:pt x="1257" y="398"/>
                </a:cubicBezTo>
                <a:cubicBezTo>
                  <a:pt x="1255" y="400"/>
                  <a:pt x="1254" y="401"/>
                  <a:pt x="1252" y="401"/>
                </a:cubicBezTo>
                <a:cubicBezTo>
                  <a:pt x="1249" y="402"/>
                  <a:pt x="1245" y="403"/>
                  <a:pt x="1242" y="404"/>
                </a:cubicBezTo>
                <a:cubicBezTo>
                  <a:pt x="1239" y="406"/>
                  <a:pt x="1236" y="409"/>
                  <a:pt x="1234" y="412"/>
                </a:cubicBezTo>
                <a:cubicBezTo>
                  <a:pt x="1233" y="414"/>
                  <a:pt x="1231" y="415"/>
                  <a:pt x="1230" y="417"/>
                </a:cubicBezTo>
                <a:cubicBezTo>
                  <a:pt x="1229" y="419"/>
                  <a:pt x="1227" y="421"/>
                  <a:pt x="1226" y="423"/>
                </a:cubicBezTo>
                <a:cubicBezTo>
                  <a:pt x="1225" y="425"/>
                  <a:pt x="1224" y="427"/>
                  <a:pt x="1223" y="429"/>
                </a:cubicBezTo>
                <a:cubicBezTo>
                  <a:pt x="1220" y="433"/>
                  <a:pt x="1216" y="437"/>
                  <a:pt x="1213" y="441"/>
                </a:cubicBezTo>
                <a:cubicBezTo>
                  <a:pt x="1212" y="443"/>
                  <a:pt x="1210" y="445"/>
                  <a:pt x="1208" y="446"/>
                </a:cubicBezTo>
                <a:cubicBezTo>
                  <a:pt x="1206" y="448"/>
                  <a:pt x="1203" y="449"/>
                  <a:pt x="1201" y="450"/>
                </a:cubicBezTo>
                <a:cubicBezTo>
                  <a:pt x="1196" y="451"/>
                  <a:pt x="1191" y="451"/>
                  <a:pt x="1187" y="453"/>
                </a:cubicBezTo>
                <a:cubicBezTo>
                  <a:pt x="1183" y="454"/>
                  <a:pt x="1178" y="455"/>
                  <a:pt x="1174" y="455"/>
                </a:cubicBezTo>
                <a:cubicBezTo>
                  <a:pt x="1170" y="455"/>
                  <a:pt x="1166" y="458"/>
                  <a:pt x="1164" y="462"/>
                </a:cubicBezTo>
                <a:cubicBezTo>
                  <a:pt x="1164" y="464"/>
                  <a:pt x="1163" y="466"/>
                  <a:pt x="1163" y="468"/>
                </a:cubicBezTo>
                <a:cubicBezTo>
                  <a:pt x="1163" y="469"/>
                  <a:pt x="1163" y="471"/>
                  <a:pt x="1162" y="471"/>
                </a:cubicBezTo>
                <a:cubicBezTo>
                  <a:pt x="1161" y="472"/>
                  <a:pt x="1160" y="471"/>
                  <a:pt x="1160" y="470"/>
                </a:cubicBezTo>
                <a:cubicBezTo>
                  <a:pt x="1160" y="469"/>
                  <a:pt x="1161" y="468"/>
                  <a:pt x="1161" y="467"/>
                </a:cubicBezTo>
                <a:cubicBezTo>
                  <a:pt x="1161" y="466"/>
                  <a:pt x="1160" y="465"/>
                  <a:pt x="1160" y="464"/>
                </a:cubicBezTo>
                <a:cubicBezTo>
                  <a:pt x="1159" y="463"/>
                  <a:pt x="1160" y="458"/>
                  <a:pt x="1158" y="458"/>
                </a:cubicBezTo>
                <a:cubicBezTo>
                  <a:pt x="1156" y="458"/>
                  <a:pt x="1158" y="463"/>
                  <a:pt x="1158" y="464"/>
                </a:cubicBezTo>
                <a:cubicBezTo>
                  <a:pt x="1158" y="465"/>
                  <a:pt x="1159" y="469"/>
                  <a:pt x="1156" y="469"/>
                </a:cubicBezTo>
                <a:cubicBezTo>
                  <a:pt x="1155" y="469"/>
                  <a:pt x="1154" y="468"/>
                  <a:pt x="1154" y="470"/>
                </a:cubicBezTo>
                <a:cubicBezTo>
                  <a:pt x="1154" y="470"/>
                  <a:pt x="1155" y="471"/>
                  <a:pt x="1155" y="472"/>
                </a:cubicBezTo>
                <a:cubicBezTo>
                  <a:pt x="1156" y="473"/>
                  <a:pt x="1156" y="474"/>
                  <a:pt x="1156" y="475"/>
                </a:cubicBezTo>
                <a:cubicBezTo>
                  <a:pt x="1157" y="478"/>
                  <a:pt x="1156" y="479"/>
                  <a:pt x="1154" y="481"/>
                </a:cubicBezTo>
                <a:cubicBezTo>
                  <a:pt x="1153" y="483"/>
                  <a:pt x="1151" y="485"/>
                  <a:pt x="1151" y="487"/>
                </a:cubicBezTo>
                <a:cubicBezTo>
                  <a:pt x="1151" y="489"/>
                  <a:pt x="1151" y="490"/>
                  <a:pt x="1151" y="490"/>
                </a:cubicBezTo>
                <a:cubicBezTo>
                  <a:pt x="1152" y="491"/>
                  <a:pt x="1153" y="492"/>
                  <a:pt x="1153" y="493"/>
                </a:cubicBezTo>
                <a:cubicBezTo>
                  <a:pt x="1153" y="495"/>
                  <a:pt x="1149" y="493"/>
                  <a:pt x="1148" y="494"/>
                </a:cubicBezTo>
                <a:cubicBezTo>
                  <a:pt x="1147" y="496"/>
                  <a:pt x="1148" y="496"/>
                  <a:pt x="1149" y="497"/>
                </a:cubicBezTo>
                <a:cubicBezTo>
                  <a:pt x="1149" y="498"/>
                  <a:pt x="1149" y="499"/>
                  <a:pt x="1150" y="499"/>
                </a:cubicBezTo>
                <a:cubicBezTo>
                  <a:pt x="1151" y="500"/>
                  <a:pt x="1156" y="501"/>
                  <a:pt x="1155" y="502"/>
                </a:cubicBezTo>
                <a:cubicBezTo>
                  <a:pt x="1155" y="503"/>
                  <a:pt x="1151" y="501"/>
                  <a:pt x="1150" y="500"/>
                </a:cubicBezTo>
                <a:cubicBezTo>
                  <a:pt x="1148" y="499"/>
                  <a:pt x="1147" y="498"/>
                  <a:pt x="1145" y="498"/>
                </a:cubicBezTo>
                <a:cubicBezTo>
                  <a:pt x="1143" y="499"/>
                  <a:pt x="1140" y="500"/>
                  <a:pt x="1139" y="497"/>
                </a:cubicBezTo>
                <a:cubicBezTo>
                  <a:pt x="1139" y="497"/>
                  <a:pt x="1140" y="496"/>
                  <a:pt x="1140" y="495"/>
                </a:cubicBezTo>
                <a:cubicBezTo>
                  <a:pt x="1139" y="494"/>
                  <a:pt x="1138" y="495"/>
                  <a:pt x="1138" y="494"/>
                </a:cubicBezTo>
                <a:cubicBezTo>
                  <a:pt x="1135" y="493"/>
                  <a:pt x="1135" y="490"/>
                  <a:pt x="1131" y="490"/>
                </a:cubicBezTo>
                <a:cubicBezTo>
                  <a:pt x="1129" y="489"/>
                  <a:pt x="1128" y="490"/>
                  <a:pt x="1125" y="491"/>
                </a:cubicBezTo>
                <a:cubicBezTo>
                  <a:pt x="1121" y="492"/>
                  <a:pt x="1117" y="492"/>
                  <a:pt x="1113" y="489"/>
                </a:cubicBezTo>
                <a:cubicBezTo>
                  <a:pt x="1112" y="488"/>
                  <a:pt x="1111" y="487"/>
                  <a:pt x="1111" y="486"/>
                </a:cubicBezTo>
                <a:cubicBezTo>
                  <a:pt x="1110" y="485"/>
                  <a:pt x="1110" y="484"/>
                  <a:pt x="1110" y="483"/>
                </a:cubicBezTo>
                <a:cubicBezTo>
                  <a:pt x="1109" y="482"/>
                  <a:pt x="1108" y="482"/>
                  <a:pt x="1107" y="481"/>
                </a:cubicBezTo>
                <a:cubicBezTo>
                  <a:pt x="1107" y="480"/>
                  <a:pt x="1106" y="478"/>
                  <a:pt x="1105" y="479"/>
                </a:cubicBezTo>
                <a:cubicBezTo>
                  <a:pt x="1105" y="480"/>
                  <a:pt x="1105" y="480"/>
                  <a:pt x="1104" y="481"/>
                </a:cubicBezTo>
                <a:cubicBezTo>
                  <a:pt x="1104" y="481"/>
                  <a:pt x="1103" y="481"/>
                  <a:pt x="1103" y="481"/>
                </a:cubicBezTo>
                <a:cubicBezTo>
                  <a:pt x="1102" y="482"/>
                  <a:pt x="1101" y="482"/>
                  <a:pt x="1100" y="482"/>
                </a:cubicBezTo>
                <a:cubicBezTo>
                  <a:pt x="1099" y="484"/>
                  <a:pt x="1096" y="485"/>
                  <a:pt x="1095" y="486"/>
                </a:cubicBezTo>
                <a:close/>
                <a:moveTo>
                  <a:pt x="976" y="599"/>
                </a:moveTo>
                <a:cubicBezTo>
                  <a:pt x="974" y="600"/>
                  <a:pt x="972" y="601"/>
                  <a:pt x="971" y="603"/>
                </a:cubicBezTo>
                <a:cubicBezTo>
                  <a:pt x="970" y="606"/>
                  <a:pt x="972" y="604"/>
                  <a:pt x="974" y="606"/>
                </a:cubicBezTo>
                <a:cubicBezTo>
                  <a:pt x="976" y="607"/>
                  <a:pt x="977" y="607"/>
                  <a:pt x="979" y="606"/>
                </a:cubicBezTo>
                <a:cubicBezTo>
                  <a:pt x="980" y="606"/>
                  <a:pt x="981" y="605"/>
                  <a:pt x="982" y="605"/>
                </a:cubicBezTo>
                <a:cubicBezTo>
                  <a:pt x="983" y="605"/>
                  <a:pt x="983" y="606"/>
                  <a:pt x="984" y="606"/>
                </a:cubicBezTo>
                <a:cubicBezTo>
                  <a:pt x="986" y="606"/>
                  <a:pt x="987" y="605"/>
                  <a:pt x="989" y="607"/>
                </a:cubicBezTo>
                <a:cubicBezTo>
                  <a:pt x="990" y="608"/>
                  <a:pt x="989" y="611"/>
                  <a:pt x="991" y="613"/>
                </a:cubicBezTo>
                <a:cubicBezTo>
                  <a:pt x="992" y="614"/>
                  <a:pt x="993" y="616"/>
                  <a:pt x="994" y="617"/>
                </a:cubicBezTo>
                <a:cubicBezTo>
                  <a:pt x="995" y="619"/>
                  <a:pt x="995" y="621"/>
                  <a:pt x="995" y="623"/>
                </a:cubicBezTo>
                <a:cubicBezTo>
                  <a:pt x="995" y="625"/>
                  <a:pt x="996" y="628"/>
                  <a:pt x="998" y="628"/>
                </a:cubicBezTo>
                <a:cubicBezTo>
                  <a:pt x="1000" y="629"/>
                  <a:pt x="1002" y="629"/>
                  <a:pt x="1004" y="631"/>
                </a:cubicBezTo>
                <a:cubicBezTo>
                  <a:pt x="1006" y="632"/>
                  <a:pt x="1006" y="634"/>
                  <a:pt x="1009" y="634"/>
                </a:cubicBezTo>
                <a:cubicBezTo>
                  <a:pt x="1011" y="634"/>
                  <a:pt x="1012" y="635"/>
                  <a:pt x="1014" y="636"/>
                </a:cubicBezTo>
                <a:cubicBezTo>
                  <a:pt x="1016" y="637"/>
                  <a:pt x="1017" y="637"/>
                  <a:pt x="1019" y="636"/>
                </a:cubicBezTo>
                <a:cubicBezTo>
                  <a:pt x="1019" y="635"/>
                  <a:pt x="1020" y="634"/>
                  <a:pt x="1021" y="633"/>
                </a:cubicBezTo>
                <a:cubicBezTo>
                  <a:pt x="1022" y="633"/>
                  <a:pt x="1023" y="634"/>
                  <a:pt x="1023" y="632"/>
                </a:cubicBezTo>
                <a:cubicBezTo>
                  <a:pt x="1023" y="631"/>
                  <a:pt x="1022" y="631"/>
                  <a:pt x="1022" y="631"/>
                </a:cubicBezTo>
                <a:cubicBezTo>
                  <a:pt x="1020" y="630"/>
                  <a:pt x="1020" y="630"/>
                  <a:pt x="1019" y="631"/>
                </a:cubicBezTo>
                <a:cubicBezTo>
                  <a:pt x="1019" y="631"/>
                  <a:pt x="1018" y="633"/>
                  <a:pt x="1017" y="633"/>
                </a:cubicBezTo>
                <a:cubicBezTo>
                  <a:pt x="1016" y="633"/>
                  <a:pt x="1015" y="631"/>
                  <a:pt x="1015" y="630"/>
                </a:cubicBezTo>
                <a:cubicBezTo>
                  <a:pt x="1015" y="629"/>
                  <a:pt x="1015" y="628"/>
                  <a:pt x="1015" y="627"/>
                </a:cubicBezTo>
                <a:cubicBezTo>
                  <a:pt x="1016" y="626"/>
                  <a:pt x="1017" y="626"/>
                  <a:pt x="1018" y="625"/>
                </a:cubicBezTo>
                <a:cubicBezTo>
                  <a:pt x="1018" y="625"/>
                  <a:pt x="1018" y="624"/>
                  <a:pt x="1019" y="623"/>
                </a:cubicBezTo>
                <a:cubicBezTo>
                  <a:pt x="1020" y="622"/>
                  <a:pt x="1021" y="622"/>
                  <a:pt x="1022" y="622"/>
                </a:cubicBezTo>
                <a:cubicBezTo>
                  <a:pt x="1024" y="619"/>
                  <a:pt x="1018" y="619"/>
                  <a:pt x="1017" y="619"/>
                </a:cubicBezTo>
                <a:cubicBezTo>
                  <a:pt x="1015" y="619"/>
                  <a:pt x="1013" y="618"/>
                  <a:pt x="1011" y="618"/>
                </a:cubicBezTo>
                <a:cubicBezTo>
                  <a:pt x="1008" y="619"/>
                  <a:pt x="1007" y="617"/>
                  <a:pt x="1006" y="615"/>
                </a:cubicBezTo>
                <a:cubicBezTo>
                  <a:pt x="1005" y="613"/>
                  <a:pt x="1004" y="611"/>
                  <a:pt x="1003" y="609"/>
                </a:cubicBezTo>
                <a:cubicBezTo>
                  <a:pt x="1003" y="607"/>
                  <a:pt x="1003" y="604"/>
                  <a:pt x="1002" y="602"/>
                </a:cubicBezTo>
                <a:cubicBezTo>
                  <a:pt x="1000" y="600"/>
                  <a:pt x="999" y="599"/>
                  <a:pt x="999" y="596"/>
                </a:cubicBezTo>
                <a:cubicBezTo>
                  <a:pt x="999" y="595"/>
                  <a:pt x="999" y="594"/>
                  <a:pt x="999" y="593"/>
                </a:cubicBezTo>
                <a:cubicBezTo>
                  <a:pt x="999" y="591"/>
                  <a:pt x="998" y="591"/>
                  <a:pt x="997" y="590"/>
                </a:cubicBezTo>
                <a:cubicBezTo>
                  <a:pt x="996" y="588"/>
                  <a:pt x="994" y="587"/>
                  <a:pt x="992" y="588"/>
                </a:cubicBezTo>
                <a:cubicBezTo>
                  <a:pt x="991" y="588"/>
                  <a:pt x="990" y="589"/>
                  <a:pt x="989" y="589"/>
                </a:cubicBezTo>
                <a:cubicBezTo>
                  <a:pt x="989" y="589"/>
                  <a:pt x="987" y="588"/>
                  <a:pt x="986" y="589"/>
                </a:cubicBezTo>
                <a:cubicBezTo>
                  <a:pt x="985" y="591"/>
                  <a:pt x="991" y="591"/>
                  <a:pt x="989" y="593"/>
                </a:cubicBezTo>
                <a:cubicBezTo>
                  <a:pt x="987" y="595"/>
                  <a:pt x="985" y="590"/>
                  <a:pt x="984" y="589"/>
                </a:cubicBezTo>
                <a:cubicBezTo>
                  <a:pt x="982" y="587"/>
                  <a:pt x="981" y="590"/>
                  <a:pt x="979" y="591"/>
                </a:cubicBezTo>
                <a:cubicBezTo>
                  <a:pt x="978" y="592"/>
                  <a:pt x="977" y="591"/>
                  <a:pt x="977" y="592"/>
                </a:cubicBezTo>
                <a:cubicBezTo>
                  <a:pt x="976" y="593"/>
                  <a:pt x="976" y="594"/>
                  <a:pt x="976" y="595"/>
                </a:cubicBezTo>
                <a:cubicBezTo>
                  <a:pt x="977" y="595"/>
                  <a:pt x="979" y="595"/>
                  <a:pt x="978" y="597"/>
                </a:cubicBezTo>
                <a:cubicBezTo>
                  <a:pt x="978" y="598"/>
                  <a:pt x="977" y="599"/>
                  <a:pt x="976" y="599"/>
                </a:cubicBezTo>
                <a:close/>
                <a:moveTo>
                  <a:pt x="1045" y="640"/>
                </a:moveTo>
                <a:cubicBezTo>
                  <a:pt x="1047" y="642"/>
                  <a:pt x="1050" y="639"/>
                  <a:pt x="1051" y="638"/>
                </a:cubicBezTo>
                <a:cubicBezTo>
                  <a:pt x="1052" y="636"/>
                  <a:pt x="1054" y="635"/>
                  <a:pt x="1056" y="637"/>
                </a:cubicBezTo>
                <a:cubicBezTo>
                  <a:pt x="1057" y="638"/>
                  <a:pt x="1058" y="642"/>
                  <a:pt x="1060" y="641"/>
                </a:cubicBezTo>
                <a:cubicBezTo>
                  <a:pt x="1061" y="640"/>
                  <a:pt x="1062" y="640"/>
                  <a:pt x="1062" y="639"/>
                </a:cubicBezTo>
                <a:cubicBezTo>
                  <a:pt x="1063" y="638"/>
                  <a:pt x="1063" y="636"/>
                  <a:pt x="1063" y="635"/>
                </a:cubicBezTo>
                <a:cubicBezTo>
                  <a:pt x="1063" y="632"/>
                  <a:pt x="1067" y="631"/>
                  <a:pt x="1065" y="628"/>
                </a:cubicBezTo>
                <a:cubicBezTo>
                  <a:pt x="1064" y="627"/>
                  <a:pt x="1063" y="626"/>
                  <a:pt x="1063" y="625"/>
                </a:cubicBezTo>
                <a:cubicBezTo>
                  <a:pt x="1062" y="624"/>
                  <a:pt x="1062" y="623"/>
                  <a:pt x="1061" y="623"/>
                </a:cubicBezTo>
                <a:cubicBezTo>
                  <a:pt x="1059" y="621"/>
                  <a:pt x="1056" y="622"/>
                  <a:pt x="1055" y="620"/>
                </a:cubicBezTo>
                <a:cubicBezTo>
                  <a:pt x="1053" y="618"/>
                  <a:pt x="1050" y="617"/>
                  <a:pt x="1048" y="619"/>
                </a:cubicBezTo>
                <a:cubicBezTo>
                  <a:pt x="1047" y="621"/>
                  <a:pt x="1047" y="623"/>
                  <a:pt x="1047" y="624"/>
                </a:cubicBezTo>
                <a:cubicBezTo>
                  <a:pt x="1046" y="625"/>
                  <a:pt x="1045" y="626"/>
                  <a:pt x="1044" y="626"/>
                </a:cubicBezTo>
                <a:cubicBezTo>
                  <a:pt x="1043" y="627"/>
                  <a:pt x="1041" y="628"/>
                  <a:pt x="1042" y="630"/>
                </a:cubicBezTo>
                <a:cubicBezTo>
                  <a:pt x="1042" y="631"/>
                  <a:pt x="1044" y="632"/>
                  <a:pt x="1044" y="633"/>
                </a:cubicBezTo>
                <a:cubicBezTo>
                  <a:pt x="1045" y="635"/>
                  <a:pt x="1044" y="638"/>
                  <a:pt x="1045" y="640"/>
                </a:cubicBezTo>
                <a:close/>
                <a:moveTo>
                  <a:pt x="1222" y="796"/>
                </a:moveTo>
                <a:cubicBezTo>
                  <a:pt x="1227" y="798"/>
                  <a:pt x="1230" y="801"/>
                  <a:pt x="1235" y="802"/>
                </a:cubicBezTo>
                <a:cubicBezTo>
                  <a:pt x="1238" y="802"/>
                  <a:pt x="1239" y="804"/>
                  <a:pt x="1242" y="805"/>
                </a:cubicBezTo>
                <a:cubicBezTo>
                  <a:pt x="1244" y="805"/>
                  <a:pt x="1246" y="805"/>
                  <a:pt x="1248" y="806"/>
                </a:cubicBezTo>
                <a:cubicBezTo>
                  <a:pt x="1250" y="806"/>
                  <a:pt x="1252" y="807"/>
                  <a:pt x="1254" y="808"/>
                </a:cubicBezTo>
                <a:cubicBezTo>
                  <a:pt x="1255" y="808"/>
                  <a:pt x="1258" y="812"/>
                  <a:pt x="1257" y="808"/>
                </a:cubicBezTo>
                <a:cubicBezTo>
                  <a:pt x="1257" y="806"/>
                  <a:pt x="1255" y="805"/>
                  <a:pt x="1253" y="804"/>
                </a:cubicBezTo>
                <a:cubicBezTo>
                  <a:pt x="1252" y="803"/>
                  <a:pt x="1251" y="803"/>
                  <a:pt x="1251" y="801"/>
                </a:cubicBezTo>
                <a:cubicBezTo>
                  <a:pt x="1250" y="801"/>
                  <a:pt x="1250" y="800"/>
                  <a:pt x="1250" y="799"/>
                </a:cubicBezTo>
                <a:cubicBezTo>
                  <a:pt x="1248" y="796"/>
                  <a:pt x="1250" y="795"/>
                  <a:pt x="1250" y="793"/>
                </a:cubicBezTo>
                <a:cubicBezTo>
                  <a:pt x="1250" y="791"/>
                  <a:pt x="1251" y="789"/>
                  <a:pt x="1250" y="788"/>
                </a:cubicBezTo>
                <a:cubicBezTo>
                  <a:pt x="1250" y="786"/>
                  <a:pt x="1251" y="785"/>
                  <a:pt x="1252" y="784"/>
                </a:cubicBezTo>
                <a:cubicBezTo>
                  <a:pt x="1253" y="782"/>
                  <a:pt x="1252" y="781"/>
                  <a:pt x="1251" y="780"/>
                </a:cubicBezTo>
                <a:cubicBezTo>
                  <a:pt x="1250" y="779"/>
                  <a:pt x="1249" y="778"/>
                  <a:pt x="1248" y="777"/>
                </a:cubicBezTo>
                <a:cubicBezTo>
                  <a:pt x="1248" y="777"/>
                  <a:pt x="1246" y="777"/>
                  <a:pt x="1246" y="776"/>
                </a:cubicBezTo>
                <a:cubicBezTo>
                  <a:pt x="1245" y="775"/>
                  <a:pt x="1245" y="774"/>
                  <a:pt x="1244" y="774"/>
                </a:cubicBezTo>
                <a:cubicBezTo>
                  <a:pt x="1242" y="773"/>
                  <a:pt x="1239" y="773"/>
                  <a:pt x="1237" y="773"/>
                </a:cubicBezTo>
                <a:cubicBezTo>
                  <a:pt x="1235" y="773"/>
                  <a:pt x="1233" y="773"/>
                  <a:pt x="1231" y="774"/>
                </a:cubicBezTo>
                <a:cubicBezTo>
                  <a:pt x="1230" y="775"/>
                  <a:pt x="1229" y="775"/>
                  <a:pt x="1228" y="775"/>
                </a:cubicBezTo>
                <a:cubicBezTo>
                  <a:pt x="1227" y="775"/>
                  <a:pt x="1225" y="775"/>
                  <a:pt x="1224" y="775"/>
                </a:cubicBezTo>
                <a:cubicBezTo>
                  <a:pt x="1223" y="775"/>
                  <a:pt x="1222" y="776"/>
                  <a:pt x="1221" y="776"/>
                </a:cubicBezTo>
                <a:cubicBezTo>
                  <a:pt x="1220" y="777"/>
                  <a:pt x="1219" y="777"/>
                  <a:pt x="1218" y="777"/>
                </a:cubicBezTo>
                <a:cubicBezTo>
                  <a:pt x="1216" y="777"/>
                  <a:pt x="1214" y="776"/>
                  <a:pt x="1212" y="775"/>
                </a:cubicBezTo>
                <a:cubicBezTo>
                  <a:pt x="1210" y="775"/>
                  <a:pt x="1208" y="775"/>
                  <a:pt x="1206" y="773"/>
                </a:cubicBezTo>
                <a:cubicBezTo>
                  <a:pt x="1205" y="772"/>
                  <a:pt x="1205" y="772"/>
                  <a:pt x="1204" y="772"/>
                </a:cubicBezTo>
                <a:cubicBezTo>
                  <a:pt x="1202" y="772"/>
                  <a:pt x="1202" y="771"/>
                  <a:pt x="1201" y="770"/>
                </a:cubicBezTo>
                <a:cubicBezTo>
                  <a:pt x="1201" y="768"/>
                  <a:pt x="1203" y="765"/>
                  <a:pt x="1201" y="763"/>
                </a:cubicBezTo>
                <a:cubicBezTo>
                  <a:pt x="1199" y="762"/>
                  <a:pt x="1196" y="763"/>
                  <a:pt x="1196" y="760"/>
                </a:cubicBezTo>
                <a:cubicBezTo>
                  <a:pt x="1195" y="756"/>
                  <a:pt x="1197" y="748"/>
                  <a:pt x="1191" y="750"/>
                </a:cubicBezTo>
                <a:cubicBezTo>
                  <a:pt x="1188" y="751"/>
                  <a:pt x="1186" y="752"/>
                  <a:pt x="1184" y="751"/>
                </a:cubicBezTo>
                <a:cubicBezTo>
                  <a:pt x="1182" y="751"/>
                  <a:pt x="1180" y="750"/>
                  <a:pt x="1179" y="750"/>
                </a:cubicBezTo>
                <a:cubicBezTo>
                  <a:pt x="1177" y="749"/>
                  <a:pt x="1176" y="749"/>
                  <a:pt x="1175" y="749"/>
                </a:cubicBezTo>
                <a:cubicBezTo>
                  <a:pt x="1173" y="749"/>
                  <a:pt x="1172" y="748"/>
                  <a:pt x="1171" y="748"/>
                </a:cubicBezTo>
                <a:cubicBezTo>
                  <a:pt x="1169" y="746"/>
                  <a:pt x="1167" y="746"/>
                  <a:pt x="1164" y="746"/>
                </a:cubicBezTo>
                <a:cubicBezTo>
                  <a:pt x="1162" y="746"/>
                  <a:pt x="1159" y="746"/>
                  <a:pt x="1157" y="746"/>
                </a:cubicBezTo>
                <a:cubicBezTo>
                  <a:pt x="1155" y="746"/>
                  <a:pt x="1154" y="744"/>
                  <a:pt x="1152" y="743"/>
                </a:cubicBezTo>
                <a:cubicBezTo>
                  <a:pt x="1150" y="742"/>
                  <a:pt x="1148" y="740"/>
                  <a:pt x="1146" y="738"/>
                </a:cubicBezTo>
                <a:cubicBezTo>
                  <a:pt x="1145" y="736"/>
                  <a:pt x="1143" y="736"/>
                  <a:pt x="1142" y="738"/>
                </a:cubicBezTo>
                <a:cubicBezTo>
                  <a:pt x="1141" y="738"/>
                  <a:pt x="1140" y="739"/>
                  <a:pt x="1139" y="739"/>
                </a:cubicBezTo>
                <a:cubicBezTo>
                  <a:pt x="1138" y="741"/>
                  <a:pt x="1137" y="743"/>
                  <a:pt x="1136" y="745"/>
                </a:cubicBezTo>
                <a:cubicBezTo>
                  <a:pt x="1136" y="747"/>
                  <a:pt x="1134" y="748"/>
                  <a:pt x="1134" y="750"/>
                </a:cubicBezTo>
                <a:cubicBezTo>
                  <a:pt x="1133" y="751"/>
                  <a:pt x="1134" y="752"/>
                  <a:pt x="1132" y="752"/>
                </a:cubicBezTo>
                <a:cubicBezTo>
                  <a:pt x="1131" y="753"/>
                  <a:pt x="1129" y="753"/>
                  <a:pt x="1127" y="753"/>
                </a:cubicBezTo>
                <a:cubicBezTo>
                  <a:pt x="1126" y="753"/>
                  <a:pt x="1125" y="753"/>
                  <a:pt x="1124" y="753"/>
                </a:cubicBezTo>
                <a:cubicBezTo>
                  <a:pt x="1121" y="753"/>
                  <a:pt x="1119" y="752"/>
                  <a:pt x="1117" y="752"/>
                </a:cubicBezTo>
                <a:cubicBezTo>
                  <a:pt x="1114" y="751"/>
                  <a:pt x="1112" y="751"/>
                  <a:pt x="1110" y="750"/>
                </a:cubicBezTo>
                <a:cubicBezTo>
                  <a:pt x="1108" y="749"/>
                  <a:pt x="1105" y="749"/>
                  <a:pt x="1102" y="749"/>
                </a:cubicBezTo>
                <a:cubicBezTo>
                  <a:pt x="1098" y="749"/>
                  <a:pt x="1093" y="749"/>
                  <a:pt x="1088" y="749"/>
                </a:cubicBezTo>
                <a:cubicBezTo>
                  <a:pt x="1086" y="749"/>
                  <a:pt x="1084" y="748"/>
                  <a:pt x="1081" y="747"/>
                </a:cubicBezTo>
                <a:cubicBezTo>
                  <a:pt x="1080" y="747"/>
                  <a:pt x="1079" y="747"/>
                  <a:pt x="1078" y="747"/>
                </a:cubicBezTo>
                <a:cubicBezTo>
                  <a:pt x="1077" y="747"/>
                  <a:pt x="1076" y="745"/>
                  <a:pt x="1076" y="745"/>
                </a:cubicBezTo>
                <a:cubicBezTo>
                  <a:pt x="1074" y="743"/>
                  <a:pt x="1074" y="741"/>
                  <a:pt x="1073" y="739"/>
                </a:cubicBezTo>
                <a:cubicBezTo>
                  <a:pt x="1072" y="737"/>
                  <a:pt x="1070" y="735"/>
                  <a:pt x="1069" y="734"/>
                </a:cubicBezTo>
                <a:cubicBezTo>
                  <a:pt x="1065" y="731"/>
                  <a:pt x="1060" y="732"/>
                  <a:pt x="1056" y="732"/>
                </a:cubicBezTo>
                <a:cubicBezTo>
                  <a:pt x="1054" y="732"/>
                  <a:pt x="1051" y="732"/>
                  <a:pt x="1049" y="732"/>
                </a:cubicBezTo>
                <a:cubicBezTo>
                  <a:pt x="1047" y="731"/>
                  <a:pt x="1046" y="730"/>
                  <a:pt x="1044" y="729"/>
                </a:cubicBezTo>
                <a:cubicBezTo>
                  <a:pt x="1042" y="728"/>
                  <a:pt x="1040" y="728"/>
                  <a:pt x="1038" y="727"/>
                </a:cubicBezTo>
                <a:cubicBezTo>
                  <a:pt x="1037" y="726"/>
                  <a:pt x="1037" y="726"/>
                  <a:pt x="1036" y="725"/>
                </a:cubicBezTo>
                <a:cubicBezTo>
                  <a:pt x="1035" y="724"/>
                  <a:pt x="1035" y="724"/>
                  <a:pt x="1034" y="724"/>
                </a:cubicBezTo>
                <a:cubicBezTo>
                  <a:pt x="1032" y="723"/>
                  <a:pt x="1029" y="721"/>
                  <a:pt x="1027" y="721"/>
                </a:cubicBezTo>
                <a:cubicBezTo>
                  <a:pt x="1026" y="723"/>
                  <a:pt x="1028" y="726"/>
                  <a:pt x="1025" y="726"/>
                </a:cubicBezTo>
                <a:cubicBezTo>
                  <a:pt x="1024" y="727"/>
                  <a:pt x="1022" y="727"/>
                  <a:pt x="1021" y="726"/>
                </a:cubicBezTo>
                <a:cubicBezTo>
                  <a:pt x="1020" y="726"/>
                  <a:pt x="1019" y="725"/>
                  <a:pt x="1018" y="725"/>
                </a:cubicBezTo>
                <a:cubicBezTo>
                  <a:pt x="1017" y="725"/>
                  <a:pt x="1015" y="725"/>
                  <a:pt x="1014" y="725"/>
                </a:cubicBezTo>
                <a:cubicBezTo>
                  <a:pt x="1012" y="725"/>
                  <a:pt x="1011" y="724"/>
                  <a:pt x="1009" y="724"/>
                </a:cubicBezTo>
                <a:cubicBezTo>
                  <a:pt x="1007" y="723"/>
                  <a:pt x="1005" y="723"/>
                  <a:pt x="1004" y="723"/>
                </a:cubicBezTo>
                <a:cubicBezTo>
                  <a:pt x="1001" y="723"/>
                  <a:pt x="999" y="719"/>
                  <a:pt x="996" y="722"/>
                </a:cubicBezTo>
                <a:cubicBezTo>
                  <a:pt x="995" y="723"/>
                  <a:pt x="994" y="724"/>
                  <a:pt x="994" y="725"/>
                </a:cubicBezTo>
                <a:cubicBezTo>
                  <a:pt x="992" y="729"/>
                  <a:pt x="990" y="734"/>
                  <a:pt x="988" y="738"/>
                </a:cubicBezTo>
                <a:cubicBezTo>
                  <a:pt x="987" y="739"/>
                  <a:pt x="986" y="739"/>
                  <a:pt x="985" y="740"/>
                </a:cubicBezTo>
                <a:cubicBezTo>
                  <a:pt x="985" y="741"/>
                  <a:pt x="985" y="742"/>
                  <a:pt x="984" y="743"/>
                </a:cubicBezTo>
                <a:cubicBezTo>
                  <a:pt x="984" y="744"/>
                  <a:pt x="983" y="745"/>
                  <a:pt x="983" y="745"/>
                </a:cubicBezTo>
                <a:cubicBezTo>
                  <a:pt x="982" y="746"/>
                  <a:pt x="981" y="747"/>
                  <a:pt x="981" y="748"/>
                </a:cubicBezTo>
                <a:cubicBezTo>
                  <a:pt x="982" y="750"/>
                  <a:pt x="986" y="748"/>
                  <a:pt x="987" y="748"/>
                </a:cubicBezTo>
                <a:cubicBezTo>
                  <a:pt x="990" y="749"/>
                  <a:pt x="991" y="750"/>
                  <a:pt x="994" y="750"/>
                </a:cubicBezTo>
                <a:cubicBezTo>
                  <a:pt x="996" y="751"/>
                  <a:pt x="998" y="750"/>
                  <a:pt x="1000" y="751"/>
                </a:cubicBezTo>
                <a:cubicBezTo>
                  <a:pt x="1002" y="752"/>
                  <a:pt x="1004" y="752"/>
                  <a:pt x="1006" y="753"/>
                </a:cubicBezTo>
                <a:cubicBezTo>
                  <a:pt x="1007" y="753"/>
                  <a:pt x="1007" y="754"/>
                  <a:pt x="1008" y="754"/>
                </a:cubicBezTo>
                <a:cubicBezTo>
                  <a:pt x="1009" y="755"/>
                  <a:pt x="1010" y="755"/>
                  <a:pt x="1011" y="755"/>
                </a:cubicBezTo>
                <a:cubicBezTo>
                  <a:pt x="1012" y="757"/>
                  <a:pt x="1013" y="760"/>
                  <a:pt x="1012" y="762"/>
                </a:cubicBezTo>
                <a:cubicBezTo>
                  <a:pt x="1011" y="762"/>
                  <a:pt x="1010" y="763"/>
                  <a:pt x="1010" y="764"/>
                </a:cubicBezTo>
                <a:cubicBezTo>
                  <a:pt x="1010" y="765"/>
                  <a:pt x="1010" y="764"/>
                  <a:pt x="1011" y="765"/>
                </a:cubicBezTo>
                <a:cubicBezTo>
                  <a:pt x="1011" y="765"/>
                  <a:pt x="1012" y="766"/>
                  <a:pt x="1012" y="766"/>
                </a:cubicBezTo>
                <a:cubicBezTo>
                  <a:pt x="1013" y="767"/>
                  <a:pt x="1014" y="766"/>
                  <a:pt x="1015" y="766"/>
                </a:cubicBezTo>
                <a:cubicBezTo>
                  <a:pt x="1017" y="766"/>
                  <a:pt x="1019" y="768"/>
                  <a:pt x="1021" y="768"/>
                </a:cubicBezTo>
                <a:cubicBezTo>
                  <a:pt x="1023" y="769"/>
                  <a:pt x="1025" y="769"/>
                  <a:pt x="1027" y="769"/>
                </a:cubicBezTo>
                <a:cubicBezTo>
                  <a:pt x="1029" y="768"/>
                  <a:pt x="1032" y="768"/>
                  <a:pt x="1034" y="768"/>
                </a:cubicBezTo>
                <a:cubicBezTo>
                  <a:pt x="1036" y="769"/>
                  <a:pt x="1037" y="769"/>
                  <a:pt x="1038" y="770"/>
                </a:cubicBezTo>
                <a:cubicBezTo>
                  <a:pt x="1039" y="770"/>
                  <a:pt x="1040" y="770"/>
                  <a:pt x="1042" y="770"/>
                </a:cubicBezTo>
                <a:cubicBezTo>
                  <a:pt x="1044" y="771"/>
                  <a:pt x="1046" y="772"/>
                  <a:pt x="1048" y="774"/>
                </a:cubicBezTo>
                <a:cubicBezTo>
                  <a:pt x="1051" y="776"/>
                  <a:pt x="1053" y="776"/>
                  <a:pt x="1057" y="777"/>
                </a:cubicBezTo>
                <a:cubicBezTo>
                  <a:pt x="1058" y="778"/>
                  <a:pt x="1060" y="778"/>
                  <a:pt x="1061" y="778"/>
                </a:cubicBezTo>
                <a:cubicBezTo>
                  <a:pt x="1062" y="778"/>
                  <a:pt x="1062" y="779"/>
                  <a:pt x="1063" y="779"/>
                </a:cubicBezTo>
                <a:cubicBezTo>
                  <a:pt x="1065" y="779"/>
                  <a:pt x="1066" y="778"/>
                  <a:pt x="1067" y="778"/>
                </a:cubicBezTo>
                <a:cubicBezTo>
                  <a:pt x="1068" y="778"/>
                  <a:pt x="1069" y="779"/>
                  <a:pt x="1071" y="779"/>
                </a:cubicBezTo>
                <a:cubicBezTo>
                  <a:pt x="1072" y="779"/>
                  <a:pt x="1072" y="778"/>
                  <a:pt x="1073" y="778"/>
                </a:cubicBezTo>
                <a:cubicBezTo>
                  <a:pt x="1074" y="777"/>
                  <a:pt x="1074" y="777"/>
                  <a:pt x="1076" y="776"/>
                </a:cubicBezTo>
                <a:cubicBezTo>
                  <a:pt x="1077" y="776"/>
                  <a:pt x="1078" y="776"/>
                  <a:pt x="1079" y="775"/>
                </a:cubicBezTo>
                <a:cubicBezTo>
                  <a:pt x="1081" y="775"/>
                  <a:pt x="1083" y="776"/>
                  <a:pt x="1085" y="777"/>
                </a:cubicBezTo>
                <a:cubicBezTo>
                  <a:pt x="1085" y="777"/>
                  <a:pt x="1086" y="779"/>
                  <a:pt x="1087" y="779"/>
                </a:cubicBezTo>
                <a:cubicBezTo>
                  <a:pt x="1088" y="779"/>
                  <a:pt x="1087" y="777"/>
                  <a:pt x="1088" y="776"/>
                </a:cubicBezTo>
                <a:cubicBezTo>
                  <a:pt x="1089" y="776"/>
                  <a:pt x="1090" y="776"/>
                  <a:pt x="1090" y="776"/>
                </a:cubicBezTo>
                <a:cubicBezTo>
                  <a:pt x="1092" y="777"/>
                  <a:pt x="1093" y="777"/>
                  <a:pt x="1094" y="777"/>
                </a:cubicBezTo>
                <a:cubicBezTo>
                  <a:pt x="1095" y="777"/>
                  <a:pt x="1097" y="777"/>
                  <a:pt x="1098" y="777"/>
                </a:cubicBezTo>
                <a:cubicBezTo>
                  <a:pt x="1101" y="777"/>
                  <a:pt x="1103" y="778"/>
                  <a:pt x="1105" y="779"/>
                </a:cubicBezTo>
                <a:cubicBezTo>
                  <a:pt x="1108" y="779"/>
                  <a:pt x="1110" y="779"/>
                  <a:pt x="1113" y="780"/>
                </a:cubicBezTo>
                <a:cubicBezTo>
                  <a:pt x="1114" y="781"/>
                  <a:pt x="1114" y="781"/>
                  <a:pt x="1116" y="782"/>
                </a:cubicBezTo>
                <a:cubicBezTo>
                  <a:pt x="1117" y="782"/>
                  <a:pt x="1117" y="782"/>
                  <a:pt x="1119" y="782"/>
                </a:cubicBezTo>
                <a:cubicBezTo>
                  <a:pt x="1120" y="782"/>
                  <a:pt x="1122" y="783"/>
                  <a:pt x="1123" y="784"/>
                </a:cubicBezTo>
                <a:cubicBezTo>
                  <a:pt x="1124" y="785"/>
                  <a:pt x="1126" y="785"/>
                  <a:pt x="1128" y="786"/>
                </a:cubicBezTo>
                <a:cubicBezTo>
                  <a:pt x="1130" y="786"/>
                  <a:pt x="1131" y="787"/>
                  <a:pt x="1133" y="788"/>
                </a:cubicBezTo>
                <a:cubicBezTo>
                  <a:pt x="1134" y="788"/>
                  <a:pt x="1135" y="789"/>
                  <a:pt x="1136" y="789"/>
                </a:cubicBezTo>
                <a:cubicBezTo>
                  <a:pt x="1138" y="790"/>
                  <a:pt x="1139" y="790"/>
                  <a:pt x="1141" y="790"/>
                </a:cubicBezTo>
                <a:cubicBezTo>
                  <a:pt x="1142" y="791"/>
                  <a:pt x="1144" y="792"/>
                  <a:pt x="1146" y="792"/>
                </a:cubicBezTo>
                <a:cubicBezTo>
                  <a:pt x="1148" y="792"/>
                  <a:pt x="1150" y="792"/>
                  <a:pt x="1152" y="792"/>
                </a:cubicBezTo>
                <a:cubicBezTo>
                  <a:pt x="1157" y="793"/>
                  <a:pt x="1162" y="793"/>
                  <a:pt x="1166" y="795"/>
                </a:cubicBezTo>
                <a:cubicBezTo>
                  <a:pt x="1167" y="796"/>
                  <a:pt x="1168" y="796"/>
                  <a:pt x="1170" y="796"/>
                </a:cubicBezTo>
                <a:cubicBezTo>
                  <a:pt x="1171" y="795"/>
                  <a:pt x="1171" y="794"/>
                  <a:pt x="1172" y="794"/>
                </a:cubicBezTo>
                <a:cubicBezTo>
                  <a:pt x="1173" y="793"/>
                  <a:pt x="1175" y="793"/>
                  <a:pt x="1176" y="793"/>
                </a:cubicBezTo>
                <a:cubicBezTo>
                  <a:pt x="1178" y="794"/>
                  <a:pt x="1178" y="795"/>
                  <a:pt x="1180" y="795"/>
                </a:cubicBezTo>
                <a:cubicBezTo>
                  <a:pt x="1182" y="797"/>
                  <a:pt x="1187" y="795"/>
                  <a:pt x="1190" y="795"/>
                </a:cubicBezTo>
                <a:cubicBezTo>
                  <a:pt x="1194" y="796"/>
                  <a:pt x="1198" y="799"/>
                  <a:pt x="1202" y="797"/>
                </a:cubicBezTo>
                <a:cubicBezTo>
                  <a:pt x="1203" y="797"/>
                  <a:pt x="1204" y="796"/>
                  <a:pt x="1205" y="795"/>
                </a:cubicBezTo>
                <a:cubicBezTo>
                  <a:pt x="1206" y="795"/>
                  <a:pt x="1207" y="795"/>
                  <a:pt x="1208" y="795"/>
                </a:cubicBezTo>
                <a:cubicBezTo>
                  <a:pt x="1213" y="795"/>
                  <a:pt x="1217" y="794"/>
                  <a:pt x="1222" y="796"/>
                </a:cubicBezTo>
                <a:close/>
                <a:moveTo>
                  <a:pt x="984" y="716"/>
                </a:moveTo>
                <a:cubicBezTo>
                  <a:pt x="985" y="717"/>
                  <a:pt x="986" y="720"/>
                  <a:pt x="987" y="721"/>
                </a:cubicBezTo>
                <a:cubicBezTo>
                  <a:pt x="989" y="723"/>
                  <a:pt x="991" y="720"/>
                  <a:pt x="991" y="718"/>
                </a:cubicBezTo>
                <a:cubicBezTo>
                  <a:pt x="992" y="715"/>
                  <a:pt x="991" y="712"/>
                  <a:pt x="991" y="710"/>
                </a:cubicBezTo>
                <a:cubicBezTo>
                  <a:pt x="991" y="708"/>
                  <a:pt x="992" y="707"/>
                  <a:pt x="992" y="706"/>
                </a:cubicBezTo>
                <a:cubicBezTo>
                  <a:pt x="992" y="704"/>
                  <a:pt x="993" y="702"/>
                  <a:pt x="993" y="701"/>
                </a:cubicBezTo>
                <a:cubicBezTo>
                  <a:pt x="993" y="699"/>
                  <a:pt x="992" y="697"/>
                  <a:pt x="992" y="696"/>
                </a:cubicBezTo>
                <a:cubicBezTo>
                  <a:pt x="992" y="693"/>
                  <a:pt x="992" y="691"/>
                  <a:pt x="992" y="689"/>
                </a:cubicBezTo>
                <a:cubicBezTo>
                  <a:pt x="991" y="684"/>
                  <a:pt x="992" y="679"/>
                  <a:pt x="992" y="675"/>
                </a:cubicBezTo>
                <a:cubicBezTo>
                  <a:pt x="992" y="673"/>
                  <a:pt x="991" y="670"/>
                  <a:pt x="992" y="668"/>
                </a:cubicBezTo>
                <a:cubicBezTo>
                  <a:pt x="992" y="667"/>
                  <a:pt x="993" y="666"/>
                  <a:pt x="994" y="665"/>
                </a:cubicBezTo>
                <a:cubicBezTo>
                  <a:pt x="994" y="664"/>
                  <a:pt x="994" y="663"/>
                  <a:pt x="994" y="662"/>
                </a:cubicBezTo>
                <a:cubicBezTo>
                  <a:pt x="994" y="659"/>
                  <a:pt x="995" y="658"/>
                  <a:pt x="994" y="656"/>
                </a:cubicBezTo>
                <a:cubicBezTo>
                  <a:pt x="993" y="654"/>
                  <a:pt x="991" y="652"/>
                  <a:pt x="992" y="649"/>
                </a:cubicBezTo>
                <a:cubicBezTo>
                  <a:pt x="992" y="648"/>
                  <a:pt x="993" y="647"/>
                  <a:pt x="994" y="646"/>
                </a:cubicBezTo>
                <a:cubicBezTo>
                  <a:pt x="995" y="645"/>
                  <a:pt x="995" y="644"/>
                  <a:pt x="996" y="643"/>
                </a:cubicBezTo>
                <a:cubicBezTo>
                  <a:pt x="997" y="642"/>
                  <a:pt x="998" y="642"/>
                  <a:pt x="999" y="641"/>
                </a:cubicBezTo>
                <a:cubicBezTo>
                  <a:pt x="1000" y="638"/>
                  <a:pt x="998" y="637"/>
                  <a:pt x="997" y="635"/>
                </a:cubicBezTo>
                <a:cubicBezTo>
                  <a:pt x="997" y="634"/>
                  <a:pt x="997" y="633"/>
                  <a:pt x="997" y="632"/>
                </a:cubicBezTo>
                <a:cubicBezTo>
                  <a:pt x="996" y="630"/>
                  <a:pt x="994" y="629"/>
                  <a:pt x="994" y="627"/>
                </a:cubicBezTo>
                <a:cubicBezTo>
                  <a:pt x="994" y="626"/>
                  <a:pt x="993" y="625"/>
                  <a:pt x="993" y="624"/>
                </a:cubicBezTo>
                <a:cubicBezTo>
                  <a:pt x="992" y="623"/>
                  <a:pt x="991" y="623"/>
                  <a:pt x="991" y="622"/>
                </a:cubicBezTo>
                <a:cubicBezTo>
                  <a:pt x="989" y="621"/>
                  <a:pt x="990" y="619"/>
                  <a:pt x="988" y="618"/>
                </a:cubicBezTo>
                <a:cubicBezTo>
                  <a:pt x="986" y="617"/>
                  <a:pt x="985" y="615"/>
                  <a:pt x="983" y="614"/>
                </a:cubicBezTo>
                <a:cubicBezTo>
                  <a:pt x="981" y="614"/>
                  <a:pt x="979" y="614"/>
                  <a:pt x="977" y="613"/>
                </a:cubicBezTo>
                <a:cubicBezTo>
                  <a:pt x="975" y="613"/>
                  <a:pt x="973" y="613"/>
                  <a:pt x="971" y="613"/>
                </a:cubicBezTo>
                <a:cubicBezTo>
                  <a:pt x="968" y="612"/>
                  <a:pt x="967" y="613"/>
                  <a:pt x="964" y="612"/>
                </a:cubicBezTo>
                <a:cubicBezTo>
                  <a:pt x="962" y="611"/>
                  <a:pt x="962" y="613"/>
                  <a:pt x="961" y="614"/>
                </a:cubicBezTo>
                <a:cubicBezTo>
                  <a:pt x="959" y="616"/>
                  <a:pt x="960" y="616"/>
                  <a:pt x="960" y="618"/>
                </a:cubicBezTo>
                <a:cubicBezTo>
                  <a:pt x="960" y="619"/>
                  <a:pt x="959" y="621"/>
                  <a:pt x="957" y="621"/>
                </a:cubicBezTo>
                <a:cubicBezTo>
                  <a:pt x="958" y="621"/>
                  <a:pt x="958" y="620"/>
                  <a:pt x="958" y="619"/>
                </a:cubicBezTo>
                <a:cubicBezTo>
                  <a:pt x="958" y="618"/>
                  <a:pt x="957" y="618"/>
                  <a:pt x="957" y="617"/>
                </a:cubicBezTo>
                <a:cubicBezTo>
                  <a:pt x="956" y="616"/>
                  <a:pt x="956" y="615"/>
                  <a:pt x="957" y="615"/>
                </a:cubicBezTo>
                <a:cubicBezTo>
                  <a:pt x="957" y="614"/>
                  <a:pt x="958" y="614"/>
                  <a:pt x="958" y="614"/>
                </a:cubicBezTo>
                <a:cubicBezTo>
                  <a:pt x="959" y="613"/>
                  <a:pt x="959" y="613"/>
                  <a:pt x="959" y="612"/>
                </a:cubicBezTo>
                <a:cubicBezTo>
                  <a:pt x="960" y="611"/>
                  <a:pt x="961" y="612"/>
                  <a:pt x="962" y="611"/>
                </a:cubicBezTo>
                <a:cubicBezTo>
                  <a:pt x="962" y="610"/>
                  <a:pt x="962" y="609"/>
                  <a:pt x="961" y="608"/>
                </a:cubicBezTo>
                <a:cubicBezTo>
                  <a:pt x="960" y="606"/>
                  <a:pt x="958" y="607"/>
                  <a:pt x="956" y="605"/>
                </a:cubicBezTo>
                <a:cubicBezTo>
                  <a:pt x="956" y="605"/>
                  <a:pt x="956" y="604"/>
                  <a:pt x="955" y="603"/>
                </a:cubicBezTo>
                <a:cubicBezTo>
                  <a:pt x="954" y="603"/>
                  <a:pt x="954" y="603"/>
                  <a:pt x="953" y="602"/>
                </a:cubicBezTo>
                <a:cubicBezTo>
                  <a:pt x="951" y="601"/>
                  <a:pt x="952" y="597"/>
                  <a:pt x="952" y="594"/>
                </a:cubicBezTo>
                <a:cubicBezTo>
                  <a:pt x="952" y="593"/>
                  <a:pt x="953" y="592"/>
                  <a:pt x="952" y="591"/>
                </a:cubicBezTo>
                <a:cubicBezTo>
                  <a:pt x="952" y="589"/>
                  <a:pt x="950" y="588"/>
                  <a:pt x="949" y="586"/>
                </a:cubicBezTo>
                <a:cubicBezTo>
                  <a:pt x="949" y="583"/>
                  <a:pt x="950" y="581"/>
                  <a:pt x="949" y="579"/>
                </a:cubicBezTo>
                <a:cubicBezTo>
                  <a:pt x="948" y="577"/>
                  <a:pt x="948" y="574"/>
                  <a:pt x="946" y="574"/>
                </a:cubicBezTo>
                <a:cubicBezTo>
                  <a:pt x="944" y="573"/>
                  <a:pt x="942" y="574"/>
                  <a:pt x="941" y="574"/>
                </a:cubicBezTo>
                <a:cubicBezTo>
                  <a:pt x="939" y="574"/>
                  <a:pt x="937" y="573"/>
                  <a:pt x="935" y="572"/>
                </a:cubicBezTo>
                <a:cubicBezTo>
                  <a:pt x="934" y="572"/>
                  <a:pt x="933" y="572"/>
                  <a:pt x="932" y="572"/>
                </a:cubicBezTo>
                <a:cubicBezTo>
                  <a:pt x="930" y="571"/>
                  <a:pt x="928" y="570"/>
                  <a:pt x="926" y="570"/>
                </a:cubicBezTo>
                <a:cubicBezTo>
                  <a:pt x="922" y="569"/>
                  <a:pt x="918" y="565"/>
                  <a:pt x="918" y="561"/>
                </a:cubicBezTo>
                <a:cubicBezTo>
                  <a:pt x="918" y="557"/>
                  <a:pt x="921" y="559"/>
                  <a:pt x="923" y="557"/>
                </a:cubicBezTo>
                <a:cubicBezTo>
                  <a:pt x="923" y="556"/>
                  <a:pt x="924" y="555"/>
                  <a:pt x="923" y="554"/>
                </a:cubicBezTo>
                <a:cubicBezTo>
                  <a:pt x="922" y="554"/>
                  <a:pt x="920" y="555"/>
                  <a:pt x="919" y="555"/>
                </a:cubicBezTo>
                <a:cubicBezTo>
                  <a:pt x="918" y="554"/>
                  <a:pt x="923" y="553"/>
                  <a:pt x="923" y="553"/>
                </a:cubicBezTo>
                <a:cubicBezTo>
                  <a:pt x="925" y="552"/>
                  <a:pt x="925" y="552"/>
                  <a:pt x="926" y="551"/>
                </a:cubicBezTo>
                <a:cubicBezTo>
                  <a:pt x="927" y="551"/>
                  <a:pt x="929" y="551"/>
                  <a:pt x="929" y="550"/>
                </a:cubicBezTo>
                <a:cubicBezTo>
                  <a:pt x="928" y="549"/>
                  <a:pt x="927" y="550"/>
                  <a:pt x="926" y="550"/>
                </a:cubicBezTo>
                <a:cubicBezTo>
                  <a:pt x="925" y="550"/>
                  <a:pt x="925" y="549"/>
                  <a:pt x="924" y="549"/>
                </a:cubicBezTo>
                <a:cubicBezTo>
                  <a:pt x="922" y="547"/>
                  <a:pt x="921" y="550"/>
                  <a:pt x="919" y="551"/>
                </a:cubicBezTo>
                <a:cubicBezTo>
                  <a:pt x="917" y="549"/>
                  <a:pt x="921" y="547"/>
                  <a:pt x="922" y="546"/>
                </a:cubicBezTo>
                <a:cubicBezTo>
                  <a:pt x="923" y="545"/>
                  <a:pt x="922" y="544"/>
                  <a:pt x="924" y="543"/>
                </a:cubicBezTo>
                <a:cubicBezTo>
                  <a:pt x="925" y="543"/>
                  <a:pt x="925" y="544"/>
                  <a:pt x="926" y="544"/>
                </a:cubicBezTo>
                <a:cubicBezTo>
                  <a:pt x="927" y="545"/>
                  <a:pt x="928" y="544"/>
                  <a:pt x="929" y="543"/>
                </a:cubicBezTo>
                <a:cubicBezTo>
                  <a:pt x="930" y="542"/>
                  <a:pt x="930" y="543"/>
                  <a:pt x="931" y="542"/>
                </a:cubicBezTo>
                <a:cubicBezTo>
                  <a:pt x="935" y="541"/>
                  <a:pt x="930" y="539"/>
                  <a:pt x="930" y="538"/>
                </a:cubicBezTo>
                <a:cubicBezTo>
                  <a:pt x="929" y="537"/>
                  <a:pt x="929" y="534"/>
                  <a:pt x="927" y="533"/>
                </a:cubicBezTo>
                <a:cubicBezTo>
                  <a:pt x="926" y="531"/>
                  <a:pt x="923" y="532"/>
                  <a:pt x="922" y="530"/>
                </a:cubicBezTo>
                <a:cubicBezTo>
                  <a:pt x="920" y="529"/>
                  <a:pt x="920" y="527"/>
                  <a:pt x="918" y="526"/>
                </a:cubicBezTo>
                <a:cubicBezTo>
                  <a:pt x="915" y="525"/>
                  <a:pt x="914" y="527"/>
                  <a:pt x="912" y="528"/>
                </a:cubicBezTo>
                <a:cubicBezTo>
                  <a:pt x="910" y="529"/>
                  <a:pt x="908" y="529"/>
                  <a:pt x="908" y="526"/>
                </a:cubicBezTo>
                <a:cubicBezTo>
                  <a:pt x="907" y="525"/>
                  <a:pt x="906" y="523"/>
                  <a:pt x="905" y="523"/>
                </a:cubicBezTo>
                <a:cubicBezTo>
                  <a:pt x="904" y="522"/>
                  <a:pt x="903" y="522"/>
                  <a:pt x="902" y="522"/>
                </a:cubicBezTo>
                <a:cubicBezTo>
                  <a:pt x="901" y="521"/>
                  <a:pt x="902" y="520"/>
                  <a:pt x="900" y="520"/>
                </a:cubicBezTo>
                <a:cubicBezTo>
                  <a:pt x="899" y="520"/>
                  <a:pt x="898" y="521"/>
                  <a:pt x="897" y="520"/>
                </a:cubicBezTo>
                <a:cubicBezTo>
                  <a:pt x="899" y="519"/>
                  <a:pt x="901" y="519"/>
                  <a:pt x="903" y="519"/>
                </a:cubicBezTo>
                <a:cubicBezTo>
                  <a:pt x="904" y="519"/>
                  <a:pt x="908" y="520"/>
                  <a:pt x="908" y="518"/>
                </a:cubicBezTo>
                <a:cubicBezTo>
                  <a:pt x="907" y="518"/>
                  <a:pt x="906" y="518"/>
                  <a:pt x="905" y="518"/>
                </a:cubicBezTo>
                <a:cubicBezTo>
                  <a:pt x="905" y="517"/>
                  <a:pt x="905" y="516"/>
                  <a:pt x="904" y="515"/>
                </a:cubicBezTo>
                <a:cubicBezTo>
                  <a:pt x="903" y="515"/>
                  <a:pt x="902" y="515"/>
                  <a:pt x="901" y="514"/>
                </a:cubicBezTo>
                <a:cubicBezTo>
                  <a:pt x="900" y="514"/>
                  <a:pt x="899" y="514"/>
                  <a:pt x="898" y="513"/>
                </a:cubicBezTo>
                <a:cubicBezTo>
                  <a:pt x="898" y="512"/>
                  <a:pt x="903" y="514"/>
                  <a:pt x="904" y="514"/>
                </a:cubicBezTo>
                <a:cubicBezTo>
                  <a:pt x="906" y="514"/>
                  <a:pt x="907" y="515"/>
                  <a:pt x="909" y="517"/>
                </a:cubicBezTo>
                <a:cubicBezTo>
                  <a:pt x="910" y="517"/>
                  <a:pt x="911" y="518"/>
                  <a:pt x="910" y="516"/>
                </a:cubicBezTo>
                <a:cubicBezTo>
                  <a:pt x="910" y="515"/>
                  <a:pt x="909" y="515"/>
                  <a:pt x="908" y="515"/>
                </a:cubicBezTo>
                <a:cubicBezTo>
                  <a:pt x="907" y="514"/>
                  <a:pt x="907" y="513"/>
                  <a:pt x="907" y="512"/>
                </a:cubicBezTo>
                <a:cubicBezTo>
                  <a:pt x="906" y="511"/>
                  <a:pt x="905" y="511"/>
                  <a:pt x="904" y="510"/>
                </a:cubicBezTo>
                <a:cubicBezTo>
                  <a:pt x="903" y="510"/>
                  <a:pt x="903" y="508"/>
                  <a:pt x="902" y="508"/>
                </a:cubicBezTo>
                <a:cubicBezTo>
                  <a:pt x="900" y="508"/>
                  <a:pt x="898" y="508"/>
                  <a:pt x="897" y="509"/>
                </a:cubicBezTo>
                <a:cubicBezTo>
                  <a:pt x="896" y="509"/>
                  <a:pt x="895" y="511"/>
                  <a:pt x="894" y="510"/>
                </a:cubicBezTo>
                <a:cubicBezTo>
                  <a:pt x="893" y="510"/>
                  <a:pt x="893" y="508"/>
                  <a:pt x="892" y="508"/>
                </a:cubicBezTo>
                <a:cubicBezTo>
                  <a:pt x="891" y="507"/>
                  <a:pt x="890" y="508"/>
                  <a:pt x="889" y="508"/>
                </a:cubicBezTo>
                <a:cubicBezTo>
                  <a:pt x="888" y="507"/>
                  <a:pt x="888" y="505"/>
                  <a:pt x="888" y="505"/>
                </a:cubicBezTo>
                <a:cubicBezTo>
                  <a:pt x="889" y="504"/>
                  <a:pt x="890" y="505"/>
                  <a:pt x="891" y="503"/>
                </a:cubicBezTo>
                <a:cubicBezTo>
                  <a:pt x="891" y="502"/>
                  <a:pt x="890" y="502"/>
                  <a:pt x="890" y="500"/>
                </a:cubicBezTo>
                <a:cubicBezTo>
                  <a:pt x="889" y="499"/>
                  <a:pt x="891" y="498"/>
                  <a:pt x="889" y="497"/>
                </a:cubicBezTo>
                <a:cubicBezTo>
                  <a:pt x="889" y="496"/>
                  <a:pt x="887" y="497"/>
                  <a:pt x="886" y="497"/>
                </a:cubicBezTo>
                <a:cubicBezTo>
                  <a:pt x="886" y="497"/>
                  <a:pt x="884" y="496"/>
                  <a:pt x="884" y="496"/>
                </a:cubicBezTo>
                <a:cubicBezTo>
                  <a:pt x="883" y="496"/>
                  <a:pt x="883" y="495"/>
                  <a:pt x="882" y="494"/>
                </a:cubicBezTo>
                <a:cubicBezTo>
                  <a:pt x="881" y="494"/>
                  <a:pt x="880" y="494"/>
                  <a:pt x="879" y="494"/>
                </a:cubicBezTo>
                <a:cubicBezTo>
                  <a:pt x="878" y="494"/>
                  <a:pt x="876" y="493"/>
                  <a:pt x="876" y="494"/>
                </a:cubicBezTo>
                <a:cubicBezTo>
                  <a:pt x="875" y="496"/>
                  <a:pt x="877" y="496"/>
                  <a:pt x="878" y="496"/>
                </a:cubicBezTo>
                <a:cubicBezTo>
                  <a:pt x="879" y="497"/>
                  <a:pt x="879" y="497"/>
                  <a:pt x="880" y="498"/>
                </a:cubicBezTo>
                <a:cubicBezTo>
                  <a:pt x="880" y="499"/>
                  <a:pt x="881" y="500"/>
                  <a:pt x="882" y="500"/>
                </a:cubicBezTo>
                <a:cubicBezTo>
                  <a:pt x="883" y="503"/>
                  <a:pt x="880" y="504"/>
                  <a:pt x="882" y="506"/>
                </a:cubicBezTo>
                <a:cubicBezTo>
                  <a:pt x="883" y="507"/>
                  <a:pt x="884" y="508"/>
                  <a:pt x="884" y="509"/>
                </a:cubicBezTo>
                <a:cubicBezTo>
                  <a:pt x="884" y="511"/>
                  <a:pt x="884" y="511"/>
                  <a:pt x="885" y="512"/>
                </a:cubicBezTo>
                <a:cubicBezTo>
                  <a:pt x="886" y="513"/>
                  <a:pt x="887" y="514"/>
                  <a:pt x="888" y="513"/>
                </a:cubicBezTo>
                <a:cubicBezTo>
                  <a:pt x="889" y="512"/>
                  <a:pt x="888" y="511"/>
                  <a:pt x="888" y="510"/>
                </a:cubicBezTo>
                <a:cubicBezTo>
                  <a:pt x="890" y="509"/>
                  <a:pt x="890" y="510"/>
                  <a:pt x="890" y="511"/>
                </a:cubicBezTo>
                <a:cubicBezTo>
                  <a:pt x="890" y="511"/>
                  <a:pt x="890" y="512"/>
                  <a:pt x="891" y="512"/>
                </a:cubicBezTo>
                <a:cubicBezTo>
                  <a:pt x="891" y="513"/>
                  <a:pt x="891" y="513"/>
                  <a:pt x="891" y="514"/>
                </a:cubicBezTo>
                <a:cubicBezTo>
                  <a:pt x="890" y="514"/>
                  <a:pt x="889" y="514"/>
                  <a:pt x="888" y="515"/>
                </a:cubicBezTo>
                <a:cubicBezTo>
                  <a:pt x="888" y="516"/>
                  <a:pt x="888" y="517"/>
                  <a:pt x="887" y="516"/>
                </a:cubicBezTo>
                <a:cubicBezTo>
                  <a:pt x="885" y="516"/>
                  <a:pt x="885" y="515"/>
                  <a:pt x="885" y="514"/>
                </a:cubicBezTo>
                <a:cubicBezTo>
                  <a:pt x="884" y="514"/>
                  <a:pt x="883" y="513"/>
                  <a:pt x="883" y="513"/>
                </a:cubicBezTo>
                <a:cubicBezTo>
                  <a:pt x="882" y="512"/>
                  <a:pt x="882" y="511"/>
                  <a:pt x="882" y="510"/>
                </a:cubicBezTo>
                <a:cubicBezTo>
                  <a:pt x="882" y="508"/>
                  <a:pt x="882" y="508"/>
                  <a:pt x="881" y="507"/>
                </a:cubicBezTo>
                <a:cubicBezTo>
                  <a:pt x="880" y="506"/>
                  <a:pt x="880" y="505"/>
                  <a:pt x="880" y="504"/>
                </a:cubicBezTo>
                <a:cubicBezTo>
                  <a:pt x="880" y="503"/>
                  <a:pt x="879" y="503"/>
                  <a:pt x="878" y="502"/>
                </a:cubicBezTo>
                <a:cubicBezTo>
                  <a:pt x="877" y="501"/>
                  <a:pt x="877" y="500"/>
                  <a:pt x="876" y="499"/>
                </a:cubicBezTo>
                <a:cubicBezTo>
                  <a:pt x="876" y="499"/>
                  <a:pt x="875" y="498"/>
                  <a:pt x="874" y="498"/>
                </a:cubicBezTo>
                <a:cubicBezTo>
                  <a:pt x="873" y="497"/>
                  <a:pt x="872" y="498"/>
                  <a:pt x="872" y="497"/>
                </a:cubicBezTo>
                <a:cubicBezTo>
                  <a:pt x="871" y="496"/>
                  <a:pt x="872" y="495"/>
                  <a:pt x="871" y="494"/>
                </a:cubicBezTo>
                <a:cubicBezTo>
                  <a:pt x="870" y="494"/>
                  <a:pt x="870" y="494"/>
                  <a:pt x="869" y="493"/>
                </a:cubicBezTo>
                <a:cubicBezTo>
                  <a:pt x="869" y="493"/>
                  <a:pt x="869" y="493"/>
                  <a:pt x="868" y="493"/>
                </a:cubicBezTo>
                <a:cubicBezTo>
                  <a:pt x="867" y="492"/>
                  <a:pt x="866" y="493"/>
                  <a:pt x="865" y="492"/>
                </a:cubicBezTo>
                <a:cubicBezTo>
                  <a:pt x="864" y="492"/>
                  <a:pt x="864" y="491"/>
                  <a:pt x="864" y="490"/>
                </a:cubicBezTo>
                <a:cubicBezTo>
                  <a:pt x="864" y="488"/>
                  <a:pt x="865" y="488"/>
                  <a:pt x="866" y="488"/>
                </a:cubicBezTo>
                <a:cubicBezTo>
                  <a:pt x="867" y="487"/>
                  <a:pt x="867" y="486"/>
                  <a:pt x="868" y="485"/>
                </a:cubicBezTo>
                <a:cubicBezTo>
                  <a:pt x="868" y="484"/>
                  <a:pt x="870" y="484"/>
                  <a:pt x="870" y="483"/>
                </a:cubicBezTo>
                <a:cubicBezTo>
                  <a:pt x="870" y="482"/>
                  <a:pt x="869" y="482"/>
                  <a:pt x="869" y="482"/>
                </a:cubicBezTo>
                <a:cubicBezTo>
                  <a:pt x="868" y="482"/>
                  <a:pt x="868" y="481"/>
                  <a:pt x="868" y="481"/>
                </a:cubicBezTo>
                <a:cubicBezTo>
                  <a:pt x="867" y="480"/>
                  <a:pt x="867" y="480"/>
                  <a:pt x="866" y="479"/>
                </a:cubicBezTo>
                <a:cubicBezTo>
                  <a:pt x="865" y="478"/>
                  <a:pt x="864" y="478"/>
                  <a:pt x="863" y="478"/>
                </a:cubicBezTo>
                <a:cubicBezTo>
                  <a:pt x="862" y="479"/>
                  <a:pt x="862" y="479"/>
                  <a:pt x="861" y="479"/>
                </a:cubicBezTo>
                <a:cubicBezTo>
                  <a:pt x="861" y="479"/>
                  <a:pt x="860" y="479"/>
                  <a:pt x="859" y="479"/>
                </a:cubicBezTo>
                <a:cubicBezTo>
                  <a:pt x="857" y="480"/>
                  <a:pt x="858" y="482"/>
                  <a:pt x="857" y="483"/>
                </a:cubicBezTo>
                <a:cubicBezTo>
                  <a:pt x="857" y="484"/>
                  <a:pt x="856" y="484"/>
                  <a:pt x="856" y="485"/>
                </a:cubicBezTo>
                <a:cubicBezTo>
                  <a:pt x="856" y="486"/>
                  <a:pt x="857" y="486"/>
                  <a:pt x="858" y="487"/>
                </a:cubicBezTo>
                <a:cubicBezTo>
                  <a:pt x="858" y="487"/>
                  <a:pt x="858" y="488"/>
                  <a:pt x="858" y="489"/>
                </a:cubicBezTo>
                <a:cubicBezTo>
                  <a:pt x="858" y="489"/>
                  <a:pt x="859" y="490"/>
                  <a:pt x="858" y="491"/>
                </a:cubicBezTo>
                <a:cubicBezTo>
                  <a:pt x="857" y="491"/>
                  <a:pt x="857" y="489"/>
                  <a:pt x="857" y="488"/>
                </a:cubicBezTo>
                <a:cubicBezTo>
                  <a:pt x="857" y="487"/>
                  <a:pt x="856" y="487"/>
                  <a:pt x="856" y="486"/>
                </a:cubicBezTo>
                <a:cubicBezTo>
                  <a:pt x="854" y="484"/>
                  <a:pt x="854" y="483"/>
                  <a:pt x="852" y="481"/>
                </a:cubicBezTo>
                <a:cubicBezTo>
                  <a:pt x="851" y="481"/>
                  <a:pt x="851" y="480"/>
                  <a:pt x="850" y="479"/>
                </a:cubicBezTo>
                <a:cubicBezTo>
                  <a:pt x="850" y="479"/>
                  <a:pt x="850" y="477"/>
                  <a:pt x="849" y="477"/>
                </a:cubicBezTo>
                <a:cubicBezTo>
                  <a:pt x="848" y="477"/>
                  <a:pt x="846" y="477"/>
                  <a:pt x="845" y="477"/>
                </a:cubicBezTo>
                <a:cubicBezTo>
                  <a:pt x="845" y="476"/>
                  <a:pt x="838" y="474"/>
                  <a:pt x="839" y="476"/>
                </a:cubicBezTo>
                <a:cubicBezTo>
                  <a:pt x="839" y="477"/>
                  <a:pt x="839" y="477"/>
                  <a:pt x="839" y="477"/>
                </a:cubicBezTo>
                <a:cubicBezTo>
                  <a:pt x="840" y="478"/>
                  <a:pt x="840" y="478"/>
                  <a:pt x="840" y="478"/>
                </a:cubicBezTo>
                <a:cubicBezTo>
                  <a:pt x="840" y="479"/>
                  <a:pt x="840" y="479"/>
                  <a:pt x="840" y="480"/>
                </a:cubicBezTo>
                <a:cubicBezTo>
                  <a:pt x="840" y="480"/>
                  <a:pt x="840" y="480"/>
                  <a:pt x="840" y="481"/>
                </a:cubicBezTo>
                <a:cubicBezTo>
                  <a:pt x="839" y="482"/>
                  <a:pt x="839" y="480"/>
                  <a:pt x="838" y="480"/>
                </a:cubicBezTo>
                <a:cubicBezTo>
                  <a:pt x="837" y="479"/>
                  <a:pt x="837" y="479"/>
                  <a:pt x="836" y="479"/>
                </a:cubicBezTo>
                <a:cubicBezTo>
                  <a:pt x="834" y="479"/>
                  <a:pt x="834" y="478"/>
                  <a:pt x="833" y="477"/>
                </a:cubicBezTo>
                <a:cubicBezTo>
                  <a:pt x="833" y="476"/>
                  <a:pt x="833" y="476"/>
                  <a:pt x="831" y="476"/>
                </a:cubicBezTo>
                <a:cubicBezTo>
                  <a:pt x="829" y="475"/>
                  <a:pt x="827" y="474"/>
                  <a:pt x="827" y="472"/>
                </a:cubicBezTo>
                <a:cubicBezTo>
                  <a:pt x="827" y="471"/>
                  <a:pt x="827" y="470"/>
                  <a:pt x="826" y="469"/>
                </a:cubicBezTo>
                <a:cubicBezTo>
                  <a:pt x="826" y="468"/>
                  <a:pt x="825" y="468"/>
                  <a:pt x="825" y="467"/>
                </a:cubicBezTo>
                <a:cubicBezTo>
                  <a:pt x="824" y="467"/>
                  <a:pt x="824" y="466"/>
                  <a:pt x="823" y="465"/>
                </a:cubicBezTo>
                <a:cubicBezTo>
                  <a:pt x="823" y="464"/>
                  <a:pt x="822" y="464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8" y="464"/>
                  <a:pt x="817" y="465"/>
                  <a:pt x="816" y="464"/>
                </a:cubicBezTo>
                <a:cubicBezTo>
                  <a:pt x="815" y="464"/>
                  <a:pt x="816" y="462"/>
                  <a:pt x="815" y="462"/>
                </a:cubicBezTo>
                <a:cubicBezTo>
                  <a:pt x="815" y="461"/>
                  <a:pt x="815" y="460"/>
                  <a:pt x="815" y="459"/>
                </a:cubicBezTo>
                <a:cubicBezTo>
                  <a:pt x="815" y="457"/>
                  <a:pt x="814" y="455"/>
                  <a:pt x="813" y="454"/>
                </a:cubicBezTo>
                <a:cubicBezTo>
                  <a:pt x="812" y="453"/>
                  <a:pt x="810" y="452"/>
                  <a:pt x="808" y="451"/>
                </a:cubicBezTo>
                <a:cubicBezTo>
                  <a:pt x="806" y="450"/>
                  <a:pt x="805" y="448"/>
                  <a:pt x="804" y="446"/>
                </a:cubicBezTo>
                <a:cubicBezTo>
                  <a:pt x="802" y="444"/>
                  <a:pt x="800" y="443"/>
                  <a:pt x="798" y="441"/>
                </a:cubicBezTo>
                <a:cubicBezTo>
                  <a:pt x="797" y="439"/>
                  <a:pt x="795" y="437"/>
                  <a:pt x="792" y="436"/>
                </a:cubicBezTo>
                <a:cubicBezTo>
                  <a:pt x="791" y="435"/>
                  <a:pt x="789" y="435"/>
                  <a:pt x="788" y="434"/>
                </a:cubicBezTo>
                <a:cubicBezTo>
                  <a:pt x="784" y="433"/>
                  <a:pt x="781" y="431"/>
                  <a:pt x="778" y="429"/>
                </a:cubicBezTo>
                <a:cubicBezTo>
                  <a:pt x="776" y="427"/>
                  <a:pt x="775" y="425"/>
                  <a:pt x="773" y="423"/>
                </a:cubicBezTo>
                <a:cubicBezTo>
                  <a:pt x="771" y="421"/>
                  <a:pt x="770" y="421"/>
                  <a:pt x="768" y="420"/>
                </a:cubicBezTo>
                <a:cubicBezTo>
                  <a:pt x="767" y="420"/>
                  <a:pt x="766" y="419"/>
                  <a:pt x="765" y="419"/>
                </a:cubicBezTo>
                <a:cubicBezTo>
                  <a:pt x="764" y="418"/>
                  <a:pt x="762" y="419"/>
                  <a:pt x="761" y="417"/>
                </a:cubicBezTo>
                <a:cubicBezTo>
                  <a:pt x="760" y="415"/>
                  <a:pt x="762" y="415"/>
                  <a:pt x="763" y="414"/>
                </a:cubicBezTo>
                <a:cubicBezTo>
                  <a:pt x="764" y="412"/>
                  <a:pt x="762" y="411"/>
                  <a:pt x="761" y="410"/>
                </a:cubicBezTo>
                <a:cubicBezTo>
                  <a:pt x="761" y="409"/>
                  <a:pt x="760" y="409"/>
                  <a:pt x="760" y="408"/>
                </a:cubicBezTo>
                <a:cubicBezTo>
                  <a:pt x="759" y="407"/>
                  <a:pt x="758" y="406"/>
                  <a:pt x="756" y="406"/>
                </a:cubicBezTo>
                <a:cubicBezTo>
                  <a:pt x="755" y="405"/>
                  <a:pt x="755" y="405"/>
                  <a:pt x="755" y="404"/>
                </a:cubicBezTo>
                <a:cubicBezTo>
                  <a:pt x="754" y="404"/>
                  <a:pt x="755" y="403"/>
                  <a:pt x="754" y="403"/>
                </a:cubicBezTo>
                <a:cubicBezTo>
                  <a:pt x="754" y="402"/>
                  <a:pt x="754" y="402"/>
                  <a:pt x="754" y="402"/>
                </a:cubicBezTo>
                <a:cubicBezTo>
                  <a:pt x="754" y="402"/>
                  <a:pt x="753" y="401"/>
                  <a:pt x="753" y="401"/>
                </a:cubicBezTo>
                <a:cubicBezTo>
                  <a:pt x="753" y="399"/>
                  <a:pt x="753" y="398"/>
                  <a:pt x="753" y="396"/>
                </a:cubicBezTo>
                <a:cubicBezTo>
                  <a:pt x="752" y="394"/>
                  <a:pt x="751" y="393"/>
                  <a:pt x="749" y="392"/>
                </a:cubicBezTo>
                <a:cubicBezTo>
                  <a:pt x="747" y="391"/>
                  <a:pt x="746" y="389"/>
                  <a:pt x="745" y="388"/>
                </a:cubicBezTo>
                <a:cubicBezTo>
                  <a:pt x="743" y="387"/>
                  <a:pt x="740" y="382"/>
                  <a:pt x="737" y="383"/>
                </a:cubicBezTo>
                <a:cubicBezTo>
                  <a:pt x="736" y="383"/>
                  <a:pt x="736" y="384"/>
                  <a:pt x="735" y="385"/>
                </a:cubicBezTo>
                <a:cubicBezTo>
                  <a:pt x="735" y="385"/>
                  <a:pt x="734" y="385"/>
                  <a:pt x="733" y="385"/>
                </a:cubicBezTo>
                <a:cubicBezTo>
                  <a:pt x="731" y="385"/>
                  <a:pt x="730" y="385"/>
                  <a:pt x="729" y="385"/>
                </a:cubicBezTo>
                <a:cubicBezTo>
                  <a:pt x="729" y="385"/>
                  <a:pt x="728" y="385"/>
                  <a:pt x="728" y="385"/>
                </a:cubicBezTo>
                <a:cubicBezTo>
                  <a:pt x="727" y="384"/>
                  <a:pt x="727" y="384"/>
                  <a:pt x="726" y="383"/>
                </a:cubicBezTo>
                <a:cubicBezTo>
                  <a:pt x="725" y="383"/>
                  <a:pt x="724" y="383"/>
                  <a:pt x="723" y="383"/>
                </a:cubicBezTo>
                <a:cubicBezTo>
                  <a:pt x="722" y="382"/>
                  <a:pt x="721" y="382"/>
                  <a:pt x="719" y="382"/>
                </a:cubicBezTo>
                <a:cubicBezTo>
                  <a:pt x="718" y="382"/>
                  <a:pt x="717" y="383"/>
                  <a:pt x="715" y="384"/>
                </a:cubicBezTo>
                <a:cubicBezTo>
                  <a:pt x="713" y="384"/>
                  <a:pt x="711" y="383"/>
                  <a:pt x="708" y="383"/>
                </a:cubicBezTo>
                <a:cubicBezTo>
                  <a:pt x="706" y="384"/>
                  <a:pt x="705" y="384"/>
                  <a:pt x="703" y="383"/>
                </a:cubicBezTo>
                <a:cubicBezTo>
                  <a:pt x="702" y="382"/>
                  <a:pt x="701" y="381"/>
                  <a:pt x="700" y="381"/>
                </a:cubicBezTo>
                <a:cubicBezTo>
                  <a:pt x="700" y="381"/>
                  <a:pt x="699" y="381"/>
                  <a:pt x="698" y="381"/>
                </a:cubicBezTo>
                <a:cubicBezTo>
                  <a:pt x="697" y="381"/>
                  <a:pt x="695" y="380"/>
                  <a:pt x="694" y="379"/>
                </a:cubicBezTo>
                <a:cubicBezTo>
                  <a:pt x="693" y="378"/>
                  <a:pt x="692" y="377"/>
                  <a:pt x="690" y="376"/>
                </a:cubicBezTo>
                <a:cubicBezTo>
                  <a:pt x="689" y="376"/>
                  <a:pt x="689" y="376"/>
                  <a:pt x="688" y="375"/>
                </a:cubicBezTo>
                <a:cubicBezTo>
                  <a:pt x="687" y="374"/>
                  <a:pt x="686" y="373"/>
                  <a:pt x="685" y="373"/>
                </a:cubicBezTo>
                <a:cubicBezTo>
                  <a:pt x="683" y="372"/>
                  <a:pt x="681" y="373"/>
                  <a:pt x="680" y="373"/>
                </a:cubicBezTo>
                <a:cubicBezTo>
                  <a:pt x="678" y="372"/>
                  <a:pt x="677" y="371"/>
                  <a:pt x="675" y="372"/>
                </a:cubicBezTo>
                <a:cubicBezTo>
                  <a:pt x="674" y="373"/>
                  <a:pt x="674" y="374"/>
                  <a:pt x="673" y="374"/>
                </a:cubicBezTo>
                <a:cubicBezTo>
                  <a:pt x="673" y="374"/>
                  <a:pt x="672" y="374"/>
                  <a:pt x="671" y="374"/>
                </a:cubicBezTo>
                <a:cubicBezTo>
                  <a:pt x="671" y="374"/>
                  <a:pt x="670" y="376"/>
                  <a:pt x="670" y="376"/>
                </a:cubicBezTo>
                <a:cubicBezTo>
                  <a:pt x="669" y="378"/>
                  <a:pt x="671" y="381"/>
                  <a:pt x="672" y="382"/>
                </a:cubicBezTo>
                <a:cubicBezTo>
                  <a:pt x="674" y="384"/>
                  <a:pt x="675" y="386"/>
                  <a:pt x="676" y="389"/>
                </a:cubicBezTo>
                <a:cubicBezTo>
                  <a:pt x="677" y="392"/>
                  <a:pt x="679" y="395"/>
                  <a:pt x="681" y="398"/>
                </a:cubicBezTo>
                <a:cubicBezTo>
                  <a:pt x="683" y="401"/>
                  <a:pt x="685" y="403"/>
                  <a:pt x="687" y="405"/>
                </a:cubicBezTo>
                <a:cubicBezTo>
                  <a:pt x="690" y="407"/>
                  <a:pt x="691" y="410"/>
                  <a:pt x="693" y="412"/>
                </a:cubicBezTo>
                <a:cubicBezTo>
                  <a:pt x="697" y="416"/>
                  <a:pt x="700" y="419"/>
                  <a:pt x="703" y="423"/>
                </a:cubicBezTo>
                <a:cubicBezTo>
                  <a:pt x="705" y="424"/>
                  <a:pt x="707" y="425"/>
                  <a:pt x="709" y="427"/>
                </a:cubicBezTo>
                <a:cubicBezTo>
                  <a:pt x="711" y="428"/>
                  <a:pt x="712" y="430"/>
                  <a:pt x="715" y="431"/>
                </a:cubicBezTo>
                <a:cubicBezTo>
                  <a:pt x="716" y="432"/>
                  <a:pt x="718" y="432"/>
                  <a:pt x="720" y="433"/>
                </a:cubicBezTo>
                <a:cubicBezTo>
                  <a:pt x="722" y="434"/>
                  <a:pt x="724" y="436"/>
                  <a:pt x="725" y="437"/>
                </a:cubicBezTo>
                <a:cubicBezTo>
                  <a:pt x="727" y="439"/>
                  <a:pt x="728" y="441"/>
                  <a:pt x="730" y="442"/>
                </a:cubicBezTo>
                <a:cubicBezTo>
                  <a:pt x="732" y="444"/>
                  <a:pt x="734" y="446"/>
                  <a:pt x="736" y="447"/>
                </a:cubicBezTo>
                <a:cubicBezTo>
                  <a:pt x="737" y="449"/>
                  <a:pt x="739" y="452"/>
                  <a:pt x="740" y="454"/>
                </a:cubicBezTo>
                <a:cubicBezTo>
                  <a:pt x="742" y="455"/>
                  <a:pt x="744" y="456"/>
                  <a:pt x="744" y="459"/>
                </a:cubicBezTo>
                <a:cubicBezTo>
                  <a:pt x="744" y="460"/>
                  <a:pt x="744" y="462"/>
                  <a:pt x="744" y="464"/>
                </a:cubicBezTo>
                <a:cubicBezTo>
                  <a:pt x="744" y="465"/>
                  <a:pt x="743" y="467"/>
                  <a:pt x="744" y="468"/>
                </a:cubicBezTo>
                <a:cubicBezTo>
                  <a:pt x="745" y="469"/>
                  <a:pt x="745" y="469"/>
                  <a:pt x="746" y="471"/>
                </a:cubicBezTo>
                <a:cubicBezTo>
                  <a:pt x="746" y="472"/>
                  <a:pt x="746" y="473"/>
                  <a:pt x="747" y="474"/>
                </a:cubicBezTo>
                <a:cubicBezTo>
                  <a:pt x="749" y="476"/>
                  <a:pt x="753" y="474"/>
                  <a:pt x="755" y="476"/>
                </a:cubicBezTo>
                <a:cubicBezTo>
                  <a:pt x="757" y="476"/>
                  <a:pt x="759" y="478"/>
                  <a:pt x="761" y="479"/>
                </a:cubicBezTo>
                <a:cubicBezTo>
                  <a:pt x="763" y="480"/>
                  <a:pt x="765" y="480"/>
                  <a:pt x="767" y="482"/>
                </a:cubicBezTo>
                <a:cubicBezTo>
                  <a:pt x="769" y="483"/>
                  <a:pt x="770" y="485"/>
                  <a:pt x="771" y="486"/>
                </a:cubicBezTo>
                <a:cubicBezTo>
                  <a:pt x="773" y="487"/>
                  <a:pt x="775" y="488"/>
                  <a:pt x="776" y="489"/>
                </a:cubicBezTo>
                <a:cubicBezTo>
                  <a:pt x="778" y="491"/>
                  <a:pt x="778" y="493"/>
                  <a:pt x="778" y="495"/>
                </a:cubicBezTo>
                <a:cubicBezTo>
                  <a:pt x="778" y="498"/>
                  <a:pt x="778" y="500"/>
                  <a:pt x="779" y="502"/>
                </a:cubicBezTo>
                <a:cubicBezTo>
                  <a:pt x="782" y="506"/>
                  <a:pt x="783" y="511"/>
                  <a:pt x="783" y="516"/>
                </a:cubicBezTo>
                <a:cubicBezTo>
                  <a:pt x="783" y="518"/>
                  <a:pt x="785" y="520"/>
                  <a:pt x="785" y="522"/>
                </a:cubicBezTo>
                <a:cubicBezTo>
                  <a:pt x="786" y="524"/>
                  <a:pt x="786" y="526"/>
                  <a:pt x="787" y="528"/>
                </a:cubicBezTo>
                <a:cubicBezTo>
                  <a:pt x="787" y="529"/>
                  <a:pt x="788" y="530"/>
                  <a:pt x="788" y="531"/>
                </a:cubicBezTo>
                <a:cubicBezTo>
                  <a:pt x="789" y="532"/>
                  <a:pt x="789" y="533"/>
                  <a:pt x="789" y="534"/>
                </a:cubicBezTo>
                <a:cubicBezTo>
                  <a:pt x="790" y="536"/>
                  <a:pt x="792" y="536"/>
                  <a:pt x="794" y="536"/>
                </a:cubicBezTo>
                <a:cubicBezTo>
                  <a:pt x="795" y="536"/>
                  <a:pt x="796" y="537"/>
                  <a:pt x="798" y="538"/>
                </a:cubicBezTo>
                <a:cubicBezTo>
                  <a:pt x="800" y="539"/>
                  <a:pt x="801" y="538"/>
                  <a:pt x="803" y="540"/>
                </a:cubicBezTo>
                <a:cubicBezTo>
                  <a:pt x="804" y="542"/>
                  <a:pt x="805" y="544"/>
                  <a:pt x="807" y="546"/>
                </a:cubicBezTo>
                <a:cubicBezTo>
                  <a:pt x="807" y="546"/>
                  <a:pt x="808" y="547"/>
                  <a:pt x="809" y="548"/>
                </a:cubicBezTo>
                <a:cubicBezTo>
                  <a:pt x="810" y="550"/>
                  <a:pt x="811" y="552"/>
                  <a:pt x="812" y="553"/>
                </a:cubicBezTo>
                <a:cubicBezTo>
                  <a:pt x="813" y="555"/>
                  <a:pt x="815" y="557"/>
                  <a:pt x="817" y="558"/>
                </a:cubicBezTo>
                <a:cubicBezTo>
                  <a:pt x="818" y="560"/>
                  <a:pt x="819" y="561"/>
                  <a:pt x="821" y="563"/>
                </a:cubicBezTo>
                <a:cubicBezTo>
                  <a:pt x="822" y="564"/>
                  <a:pt x="823" y="566"/>
                  <a:pt x="824" y="568"/>
                </a:cubicBezTo>
                <a:cubicBezTo>
                  <a:pt x="825" y="570"/>
                  <a:pt x="825" y="572"/>
                  <a:pt x="826" y="575"/>
                </a:cubicBezTo>
                <a:cubicBezTo>
                  <a:pt x="826" y="577"/>
                  <a:pt x="826" y="579"/>
                  <a:pt x="828" y="581"/>
                </a:cubicBezTo>
                <a:cubicBezTo>
                  <a:pt x="829" y="583"/>
                  <a:pt x="830" y="585"/>
                  <a:pt x="832" y="587"/>
                </a:cubicBezTo>
                <a:cubicBezTo>
                  <a:pt x="834" y="591"/>
                  <a:pt x="838" y="595"/>
                  <a:pt x="841" y="599"/>
                </a:cubicBezTo>
                <a:cubicBezTo>
                  <a:pt x="843" y="603"/>
                  <a:pt x="844" y="608"/>
                  <a:pt x="845" y="612"/>
                </a:cubicBezTo>
                <a:cubicBezTo>
                  <a:pt x="847" y="623"/>
                  <a:pt x="855" y="631"/>
                  <a:pt x="863" y="639"/>
                </a:cubicBezTo>
                <a:cubicBezTo>
                  <a:pt x="867" y="642"/>
                  <a:pt x="870" y="646"/>
                  <a:pt x="875" y="649"/>
                </a:cubicBezTo>
                <a:cubicBezTo>
                  <a:pt x="878" y="652"/>
                  <a:pt x="882" y="654"/>
                  <a:pt x="883" y="659"/>
                </a:cubicBezTo>
                <a:cubicBezTo>
                  <a:pt x="885" y="663"/>
                  <a:pt x="888" y="665"/>
                  <a:pt x="892" y="667"/>
                </a:cubicBezTo>
                <a:cubicBezTo>
                  <a:pt x="893" y="668"/>
                  <a:pt x="895" y="670"/>
                  <a:pt x="896" y="672"/>
                </a:cubicBezTo>
                <a:cubicBezTo>
                  <a:pt x="898" y="674"/>
                  <a:pt x="899" y="674"/>
                  <a:pt x="902" y="675"/>
                </a:cubicBezTo>
                <a:cubicBezTo>
                  <a:pt x="904" y="676"/>
                  <a:pt x="905" y="677"/>
                  <a:pt x="907" y="679"/>
                </a:cubicBezTo>
                <a:cubicBezTo>
                  <a:pt x="908" y="681"/>
                  <a:pt x="910" y="682"/>
                  <a:pt x="912" y="683"/>
                </a:cubicBezTo>
                <a:cubicBezTo>
                  <a:pt x="914" y="684"/>
                  <a:pt x="916" y="685"/>
                  <a:pt x="917" y="686"/>
                </a:cubicBezTo>
                <a:cubicBezTo>
                  <a:pt x="919" y="687"/>
                  <a:pt x="920" y="689"/>
                  <a:pt x="921" y="690"/>
                </a:cubicBezTo>
                <a:cubicBezTo>
                  <a:pt x="924" y="692"/>
                  <a:pt x="927" y="694"/>
                  <a:pt x="929" y="697"/>
                </a:cubicBezTo>
                <a:cubicBezTo>
                  <a:pt x="931" y="698"/>
                  <a:pt x="933" y="700"/>
                  <a:pt x="934" y="701"/>
                </a:cubicBezTo>
                <a:cubicBezTo>
                  <a:pt x="936" y="702"/>
                  <a:pt x="937" y="704"/>
                  <a:pt x="938" y="706"/>
                </a:cubicBezTo>
                <a:cubicBezTo>
                  <a:pt x="939" y="708"/>
                  <a:pt x="940" y="710"/>
                  <a:pt x="942" y="711"/>
                </a:cubicBezTo>
                <a:cubicBezTo>
                  <a:pt x="943" y="712"/>
                  <a:pt x="945" y="713"/>
                  <a:pt x="946" y="714"/>
                </a:cubicBezTo>
                <a:cubicBezTo>
                  <a:pt x="947" y="714"/>
                  <a:pt x="947" y="715"/>
                  <a:pt x="948" y="716"/>
                </a:cubicBezTo>
                <a:cubicBezTo>
                  <a:pt x="949" y="717"/>
                  <a:pt x="949" y="717"/>
                  <a:pt x="950" y="718"/>
                </a:cubicBezTo>
                <a:cubicBezTo>
                  <a:pt x="951" y="719"/>
                  <a:pt x="952" y="723"/>
                  <a:pt x="954" y="723"/>
                </a:cubicBezTo>
                <a:cubicBezTo>
                  <a:pt x="956" y="723"/>
                  <a:pt x="955" y="719"/>
                  <a:pt x="955" y="717"/>
                </a:cubicBezTo>
                <a:cubicBezTo>
                  <a:pt x="954" y="715"/>
                  <a:pt x="953" y="714"/>
                  <a:pt x="953" y="712"/>
                </a:cubicBezTo>
                <a:cubicBezTo>
                  <a:pt x="953" y="710"/>
                  <a:pt x="955" y="708"/>
                  <a:pt x="957" y="710"/>
                </a:cubicBezTo>
                <a:cubicBezTo>
                  <a:pt x="958" y="710"/>
                  <a:pt x="958" y="711"/>
                  <a:pt x="960" y="711"/>
                </a:cubicBezTo>
                <a:cubicBezTo>
                  <a:pt x="961" y="712"/>
                  <a:pt x="961" y="713"/>
                  <a:pt x="962" y="714"/>
                </a:cubicBezTo>
                <a:cubicBezTo>
                  <a:pt x="963" y="715"/>
                  <a:pt x="964" y="715"/>
                  <a:pt x="965" y="715"/>
                </a:cubicBezTo>
                <a:cubicBezTo>
                  <a:pt x="966" y="715"/>
                  <a:pt x="967" y="715"/>
                  <a:pt x="968" y="716"/>
                </a:cubicBezTo>
                <a:cubicBezTo>
                  <a:pt x="970" y="716"/>
                  <a:pt x="970" y="717"/>
                  <a:pt x="972" y="715"/>
                </a:cubicBezTo>
                <a:cubicBezTo>
                  <a:pt x="973" y="714"/>
                  <a:pt x="973" y="712"/>
                  <a:pt x="973" y="711"/>
                </a:cubicBezTo>
                <a:cubicBezTo>
                  <a:pt x="974" y="709"/>
                  <a:pt x="977" y="709"/>
                  <a:pt x="978" y="710"/>
                </a:cubicBezTo>
                <a:cubicBezTo>
                  <a:pt x="979" y="710"/>
                  <a:pt x="979" y="711"/>
                  <a:pt x="980" y="712"/>
                </a:cubicBezTo>
                <a:cubicBezTo>
                  <a:pt x="980" y="713"/>
                  <a:pt x="981" y="714"/>
                  <a:pt x="982" y="715"/>
                </a:cubicBezTo>
                <a:cubicBezTo>
                  <a:pt x="982" y="715"/>
                  <a:pt x="983" y="715"/>
                  <a:pt x="984" y="716"/>
                </a:cubicBezTo>
                <a:close/>
                <a:moveTo>
                  <a:pt x="810" y="611"/>
                </a:moveTo>
                <a:cubicBezTo>
                  <a:pt x="808" y="609"/>
                  <a:pt x="807" y="603"/>
                  <a:pt x="804" y="603"/>
                </a:cubicBezTo>
                <a:cubicBezTo>
                  <a:pt x="800" y="604"/>
                  <a:pt x="801" y="609"/>
                  <a:pt x="803" y="610"/>
                </a:cubicBezTo>
                <a:cubicBezTo>
                  <a:pt x="805" y="611"/>
                  <a:pt x="807" y="612"/>
                  <a:pt x="809" y="613"/>
                </a:cubicBezTo>
                <a:cubicBezTo>
                  <a:pt x="810" y="614"/>
                  <a:pt x="811" y="615"/>
                  <a:pt x="811" y="613"/>
                </a:cubicBezTo>
                <a:cubicBezTo>
                  <a:pt x="812" y="612"/>
                  <a:pt x="810" y="612"/>
                  <a:pt x="810" y="611"/>
                </a:cubicBezTo>
                <a:close/>
                <a:moveTo>
                  <a:pt x="790" y="586"/>
                </a:moveTo>
                <a:cubicBezTo>
                  <a:pt x="790" y="584"/>
                  <a:pt x="788" y="584"/>
                  <a:pt x="788" y="582"/>
                </a:cubicBezTo>
                <a:cubicBezTo>
                  <a:pt x="786" y="580"/>
                  <a:pt x="786" y="578"/>
                  <a:pt x="785" y="575"/>
                </a:cubicBezTo>
                <a:cubicBezTo>
                  <a:pt x="784" y="574"/>
                  <a:pt x="784" y="572"/>
                  <a:pt x="783" y="571"/>
                </a:cubicBezTo>
                <a:cubicBezTo>
                  <a:pt x="781" y="569"/>
                  <a:pt x="779" y="570"/>
                  <a:pt x="777" y="570"/>
                </a:cubicBezTo>
                <a:cubicBezTo>
                  <a:pt x="774" y="572"/>
                  <a:pt x="773" y="576"/>
                  <a:pt x="773" y="579"/>
                </a:cubicBezTo>
                <a:cubicBezTo>
                  <a:pt x="774" y="582"/>
                  <a:pt x="775" y="584"/>
                  <a:pt x="777" y="585"/>
                </a:cubicBezTo>
                <a:cubicBezTo>
                  <a:pt x="780" y="587"/>
                  <a:pt x="781" y="589"/>
                  <a:pt x="782" y="592"/>
                </a:cubicBezTo>
                <a:cubicBezTo>
                  <a:pt x="782" y="593"/>
                  <a:pt x="783" y="594"/>
                  <a:pt x="784" y="595"/>
                </a:cubicBezTo>
                <a:cubicBezTo>
                  <a:pt x="784" y="596"/>
                  <a:pt x="786" y="596"/>
                  <a:pt x="786" y="596"/>
                </a:cubicBezTo>
                <a:cubicBezTo>
                  <a:pt x="787" y="597"/>
                  <a:pt x="788" y="598"/>
                  <a:pt x="789" y="598"/>
                </a:cubicBezTo>
                <a:cubicBezTo>
                  <a:pt x="791" y="598"/>
                  <a:pt x="791" y="596"/>
                  <a:pt x="791" y="595"/>
                </a:cubicBezTo>
                <a:cubicBezTo>
                  <a:pt x="791" y="592"/>
                  <a:pt x="793" y="592"/>
                  <a:pt x="792" y="589"/>
                </a:cubicBezTo>
                <a:cubicBezTo>
                  <a:pt x="792" y="588"/>
                  <a:pt x="791" y="587"/>
                  <a:pt x="790" y="586"/>
                </a:cubicBezTo>
                <a:close/>
                <a:moveTo>
                  <a:pt x="829" y="637"/>
                </a:moveTo>
                <a:cubicBezTo>
                  <a:pt x="830" y="634"/>
                  <a:pt x="830" y="633"/>
                  <a:pt x="827" y="631"/>
                </a:cubicBezTo>
                <a:cubicBezTo>
                  <a:pt x="827" y="630"/>
                  <a:pt x="826" y="630"/>
                  <a:pt x="825" y="629"/>
                </a:cubicBezTo>
                <a:cubicBezTo>
                  <a:pt x="824" y="628"/>
                  <a:pt x="824" y="627"/>
                  <a:pt x="823" y="627"/>
                </a:cubicBezTo>
                <a:cubicBezTo>
                  <a:pt x="822" y="626"/>
                  <a:pt x="821" y="626"/>
                  <a:pt x="821" y="624"/>
                </a:cubicBezTo>
                <a:cubicBezTo>
                  <a:pt x="820" y="623"/>
                  <a:pt x="820" y="622"/>
                  <a:pt x="820" y="621"/>
                </a:cubicBezTo>
                <a:cubicBezTo>
                  <a:pt x="820" y="620"/>
                  <a:pt x="818" y="619"/>
                  <a:pt x="818" y="618"/>
                </a:cubicBezTo>
                <a:cubicBezTo>
                  <a:pt x="815" y="616"/>
                  <a:pt x="815" y="620"/>
                  <a:pt x="815" y="622"/>
                </a:cubicBezTo>
                <a:cubicBezTo>
                  <a:pt x="815" y="624"/>
                  <a:pt x="815" y="627"/>
                  <a:pt x="816" y="628"/>
                </a:cubicBezTo>
                <a:cubicBezTo>
                  <a:pt x="818" y="630"/>
                  <a:pt x="819" y="626"/>
                  <a:pt x="821" y="627"/>
                </a:cubicBezTo>
                <a:cubicBezTo>
                  <a:pt x="824" y="628"/>
                  <a:pt x="824" y="632"/>
                  <a:pt x="825" y="634"/>
                </a:cubicBezTo>
                <a:cubicBezTo>
                  <a:pt x="825" y="635"/>
                  <a:pt x="826" y="636"/>
                  <a:pt x="826" y="637"/>
                </a:cubicBezTo>
                <a:cubicBezTo>
                  <a:pt x="826" y="638"/>
                  <a:pt x="826" y="639"/>
                  <a:pt x="827" y="640"/>
                </a:cubicBezTo>
                <a:cubicBezTo>
                  <a:pt x="827" y="641"/>
                  <a:pt x="829" y="646"/>
                  <a:pt x="830" y="643"/>
                </a:cubicBezTo>
                <a:cubicBezTo>
                  <a:pt x="830" y="642"/>
                  <a:pt x="829" y="641"/>
                  <a:pt x="829" y="640"/>
                </a:cubicBezTo>
                <a:cubicBezTo>
                  <a:pt x="828" y="638"/>
                  <a:pt x="828" y="638"/>
                  <a:pt x="829" y="637"/>
                </a:cubicBezTo>
                <a:close/>
                <a:moveTo>
                  <a:pt x="972" y="741"/>
                </a:moveTo>
                <a:cubicBezTo>
                  <a:pt x="971" y="741"/>
                  <a:pt x="971" y="743"/>
                  <a:pt x="973" y="742"/>
                </a:cubicBezTo>
                <a:cubicBezTo>
                  <a:pt x="974" y="742"/>
                  <a:pt x="973" y="740"/>
                  <a:pt x="972" y="741"/>
                </a:cubicBezTo>
                <a:close/>
                <a:moveTo>
                  <a:pt x="1730" y="549"/>
                </a:moveTo>
                <a:cubicBezTo>
                  <a:pt x="1731" y="550"/>
                  <a:pt x="1732" y="551"/>
                  <a:pt x="1734" y="551"/>
                </a:cubicBezTo>
                <a:cubicBezTo>
                  <a:pt x="1736" y="551"/>
                  <a:pt x="1737" y="550"/>
                  <a:pt x="1739" y="553"/>
                </a:cubicBezTo>
                <a:cubicBezTo>
                  <a:pt x="1740" y="554"/>
                  <a:pt x="1740" y="555"/>
                  <a:pt x="1739" y="556"/>
                </a:cubicBezTo>
                <a:cubicBezTo>
                  <a:pt x="1738" y="557"/>
                  <a:pt x="1736" y="557"/>
                  <a:pt x="1736" y="558"/>
                </a:cubicBezTo>
                <a:cubicBezTo>
                  <a:pt x="1737" y="559"/>
                  <a:pt x="1738" y="558"/>
                  <a:pt x="1739" y="558"/>
                </a:cubicBezTo>
                <a:cubicBezTo>
                  <a:pt x="1740" y="557"/>
                  <a:pt x="1741" y="557"/>
                  <a:pt x="1741" y="557"/>
                </a:cubicBezTo>
                <a:cubicBezTo>
                  <a:pt x="1743" y="555"/>
                  <a:pt x="1741" y="555"/>
                  <a:pt x="1741" y="554"/>
                </a:cubicBezTo>
                <a:cubicBezTo>
                  <a:pt x="1740" y="553"/>
                  <a:pt x="1740" y="552"/>
                  <a:pt x="1740" y="551"/>
                </a:cubicBezTo>
                <a:cubicBezTo>
                  <a:pt x="1742" y="551"/>
                  <a:pt x="1743" y="553"/>
                  <a:pt x="1744" y="554"/>
                </a:cubicBezTo>
                <a:cubicBezTo>
                  <a:pt x="1744" y="554"/>
                  <a:pt x="1745" y="555"/>
                  <a:pt x="1745" y="555"/>
                </a:cubicBezTo>
                <a:cubicBezTo>
                  <a:pt x="1746" y="556"/>
                  <a:pt x="1746" y="557"/>
                  <a:pt x="1746" y="557"/>
                </a:cubicBezTo>
                <a:cubicBezTo>
                  <a:pt x="1747" y="558"/>
                  <a:pt x="1749" y="558"/>
                  <a:pt x="1749" y="557"/>
                </a:cubicBezTo>
                <a:cubicBezTo>
                  <a:pt x="1750" y="556"/>
                  <a:pt x="1749" y="555"/>
                  <a:pt x="1750" y="554"/>
                </a:cubicBezTo>
                <a:cubicBezTo>
                  <a:pt x="1751" y="553"/>
                  <a:pt x="1752" y="553"/>
                  <a:pt x="1753" y="554"/>
                </a:cubicBezTo>
                <a:cubicBezTo>
                  <a:pt x="1754" y="554"/>
                  <a:pt x="1755" y="554"/>
                  <a:pt x="1756" y="553"/>
                </a:cubicBezTo>
                <a:cubicBezTo>
                  <a:pt x="1757" y="553"/>
                  <a:pt x="1758" y="553"/>
                  <a:pt x="1759" y="553"/>
                </a:cubicBezTo>
                <a:cubicBezTo>
                  <a:pt x="1760" y="554"/>
                  <a:pt x="1761" y="555"/>
                  <a:pt x="1762" y="555"/>
                </a:cubicBezTo>
                <a:cubicBezTo>
                  <a:pt x="1764" y="554"/>
                  <a:pt x="1763" y="550"/>
                  <a:pt x="1762" y="549"/>
                </a:cubicBezTo>
                <a:cubicBezTo>
                  <a:pt x="1761" y="548"/>
                  <a:pt x="1761" y="547"/>
                  <a:pt x="1760" y="546"/>
                </a:cubicBezTo>
                <a:cubicBezTo>
                  <a:pt x="1759" y="545"/>
                  <a:pt x="1758" y="546"/>
                  <a:pt x="1757" y="545"/>
                </a:cubicBezTo>
                <a:cubicBezTo>
                  <a:pt x="1755" y="545"/>
                  <a:pt x="1753" y="543"/>
                  <a:pt x="1751" y="543"/>
                </a:cubicBezTo>
                <a:cubicBezTo>
                  <a:pt x="1750" y="543"/>
                  <a:pt x="1749" y="542"/>
                  <a:pt x="1748" y="543"/>
                </a:cubicBezTo>
                <a:cubicBezTo>
                  <a:pt x="1746" y="543"/>
                  <a:pt x="1746" y="543"/>
                  <a:pt x="1744" y="543"/>
                </a:cubicBezTo>
                <a:cubicBezTo>
                  <a:pt x="1743" y="543"/>
                  <a:pt x="1742" y="543"/>
                  <a:pt x="1742" y="544"/>
                </a:cubicBezTo>
                <a:cubicBezTo>
                  <a:pt x="1742" y="545"/>
                  <a:pt x="1743" y="545"/>
                  <a:pt x="1744" y="546"/>
                </a:cubicBezTo>
                <a:cubicBezTo>
                  <a:pt x="1744" y="546"/>
                  <a:pt x="1744" y="547"/>
                  <a:pt x="1745" y="547"/>
                </a:cubicBezTo>
                <a:cubicBezTo>
                  <a:pt x="1745" y="548"/>
                  <a:pt x="1745" y="548"/>
                  <a:pt x="1746" y="548"/>
                </a:cubicBezTo>
                <a:cubicBezTo>
                  <a:pt x="1746" y="549"/>
                  <a:pt x="1747" y="550"/>
                  <a:pt x="1747" y="551"/>
                </a:cubicBezTo>
                <a:cubicBezTo>
                  <a:pt x="1746" y="552"/>
                  <a:pt x="1745" y="551"/>
                  <a:pt x="1744" y="550"/>
                </a:cubicBezTo>
                <a:cubicBezTo>
                  <a:pt x="1744" y="549"/>
                  <a:pt x="1744" y="549"/>
                  <a:pt x="1744" y="549"/>
                </a:cubicBezTo>
                <a:cubicBezTo>
                  <a:pt x="1743" y="548"/>
                  <a:pt x="1743" y="549"/>
                  <a:pt x="1742" y="548"/>
                </a:cubicBezTo>
                <a:cubicBezTo>
                  <a:pt x="1741" y="547"/>
                  <a:pt x="1742" y="546"/>
                  <a:pt x="1741" y="545"/>
                </a:cubicBezTo>
                <a:cubicBezTo>
                  <a:pt x="1740" y="544"/>
                  <a:pt x="1739" y="545"/>
                  <a:pt x="1738" y="546"/>
                </a:cubicBezTo>
                <a:cubicBezTo>
                  <a:pt x="1737" y="547"/>
                  <a:pt x="1735" y="548"/>
                  <a:pt x="1733" y="548"/>
                </a:cubicBezTo>
                <a:cubicBezTo>
                  <a:pt x="1732" y="548"/>
                  <a:pt x="1731" y="546"/>
                  <a:pt x="1729" y="547"/>
                </a:cubicBezTo>
                <a:cubicBezTo>
                  <a:pt x="1728" y="548"/>
                  <a:pt x="1729" y="548"/>
                  <a:pt x="1730" y="549"/>
                </a:cubicBezTo>
                <a:close/>
                <a:moveTo>
                  <a:pt x="1717" y="600"/>
                </a:moveTo>
                <a:cubicBezTo>
                  <a:pt x="1718" y="600"/>
                  <a:pt x="1718" y="601"/>
                  <a:pt x="1719" y="602"/>
                </a:cubicBezTo>
                <a:cubicBezTo>
                  <a:pt x="1720" y="603"/>
                  <a:pt x="1721" y="603"/>
                  <a:pt x="1723" y="603"/>
                </a:cubicBezTo>
                <a:cubicBezTo>
                  <a:pt x="1724" y="604"/>
                  <a:pt x="1724" y="604"/>
                  <a:pt x="1725" y="605"/>
                </a:cubicBezTo>
                <a:cubicBezTo>
                  <a:pt x="1725" y="606"/>
                  <a:pt x="1727" y="607"/>
                  <a:pt x="1728" y="606"/>
                </a:cubicBezTo>
                <a:cubicBezTo>
                  <a:pt x="1729" y="606"/>
                  <a:pt x="1729" y="604"/>
                  <a:pt x="1730" y="604"/>
                </a:cubicBezTo>
                <a:cubicBezTo>
                  <a:pt x="1731" y="603"/>
                  <a:pt x="1732" y="604"/>
                  <a:pt x="1733" y="603"/>
                </a:cubicBezTo>
                <a:cubicBezTo>
                  <a:pt x="1734" y="603"/>
                  <a:pt x="1735" y="602"/>
                  <a:pt x="1735" y="601"/>
                </a:cubicBezTo>
                <a:cubicBezTo>
                  <a:pt x="1735" y="600"/>
                  <a:pt x="1734" y="600"/>
                  <a:pt x="1734" y="599"/>
                </a:cubicBezTo>
                <a:cubicBezTo>
                  <a:pt x="1735" y="598"/>
                  <a:pt x="1735" y="599"/>
                  <a:pt x="1735" y="598"/>
                </a:cubicBezTo>
                <a:cubicBezTo>
                  <a:pt x="1736" y="597"/>
                  <a:pt x="1736" y="597"/>
                  <a:pt x="1735" y="596"/>
                </a:cubicBezTo>
                <a:cubicBezTo>
                  <a:pt x="1732" y="595"/>
                  <a:pt x="1731" y="590"/>
                  <a:pt x="1728" y="593"/>
                </a:cubicBezTo>
                <a:cubicBezTo>
                  <a:pt x="1726" y="594"/>
                  <a:pt x="1725" y="595"/>
                  <a:pt x="1723" y="596"/>
                </a:cubicBezTo>
                <a:cubicBezTo>
                  <a:pt x="1721" y="597"/>
                  <a:pt x="1719" y="597"/>
                  <a:pt x="1717" y="598"/>
                </a:cubicBezTo>
                <a:cubicBezTo>
                  <a:pt x="1716" y="599"/>
                  <a:pt x="1714" y="599"/>
                  <a:pt x="1714" y="600"/>
                </a:cubicBezTo>
                <a:cubicBezTo>
                  <a:pt x="1714" y="601"/>
                  <a:pt x="1716" y="600"/>
                  <a:pt x="1717" y="600"/>
                </a:cubicBezTo>
                <a:close/>
                <a:moveTo>
                  <a:pt x="1485" y="87"/>
                </a:moveTo>
                <a:cubicBezTo>
                  <a:pt x="1485" y="87"/>
                  <a:pt x="1485" y="88"/>
                  <a:pt x="1485" y="89"/>
                </a:cubicBezTo>
                <a:cubicBezTo>
                  <a:pt x="1485" y="89"/>
                  <a:pt x="1486" y="87"/>
                  <a:pt x="1485" y="87"/>
                </a:cubicBezTo>
                <a:close/>
                <a:moveTo>
                  <a:pt x="1543" y="128"/>
                </a:moveTo>
                <a:cubicBezTo>
                  <a:pt x="1544" y="128"/>
                  <a:pt x="1545" y="129"/>
                  <a:pt x="1546" y="130"/>
                </a:cubicBezTo>
                <a:cubicBezTo>
                  <a:pt x="1547" y="131"/>
                  <a:pt x="1547" y="129"/>
                  <a:pt x="1548" y="128"/>
                </a:cubicBezTo>
                <a:cubicBezTo>
                  <a:pt x="1549" y="127"/>
                  <a:pt x="1549" y="129"/>
                  <a:pt x="1550" y="129"/>
                </a:cubicBezTo>
                <a:cubicBezTo>
                  <a:pt x="1550" y="128"/>
                  <a:pt x="1550" y="127"/>
                  <a:pt x="1551" y="126"/>
                </a:cubicBezTo>
                <a:cubicBezTo>
                  <a:pt x="1551" y="126"/>
                  <a:pt x="1552" y="126"/>
                  <a:pt x="1552" y="125"/>
                </a:cubicBezTo>
                <a:cubicBezTo>
                  <a:pt x="1552" y="125"/>
                  <a:pt x="1552" y="124"/>
                  <a:pt x="1552" y="124"/>
                </a:cubicBezTo>
                <a:cubicBezTo>
                  <a:pt x="1551" y="123"/>
                  <a:pt x="1551" y="123"/>
                  <a:pt x="1552" y="122"/>
                </a:cubicBezTo>
                <a:cubicBezTo>
                  <a:pt x="1552" y="122"/>
                  <a:pt x="1552" y="121"/>
                  <a:pt x="1553" y="121"/>
                </a:cubicBezTo>
                <a:cubicBezTo>
                  <a:pt x="1553" y="120"/>
                  <a:pt x="1552" y="119"/>
                  <a:pt x="1552" y="119"/>
                </a:cubicBezTo>
                <a:cubicBezTo>
                  <a:pt x="1552" y="119"/>
                  <a:pt x="1551" y="119"/>
                  <a:pt x="1551" y="118"/>
                </a:cubicBezTo>
                <a:cubicBezTo>
                  <a:pt x="1550" y="118"/>
                  <a:pt x="1551" y="116"/>
                  <a:pt x="1550" y="116"/>
                </a:cubicBezTo>
                <a:cubicBezTo>
                  <a:pt x="1550" y="117"/>
                  <a:pt x="1550" y="118"/>
                  <a:pt x="1549" y="118"/>
                </a:cubicBezTo>
                <a:cubicBezTo>
                  <a:pt x="1549" y="118"/>
                  <a:pt x="1548" y="116"/>
                  <a:pt x="1548" y="115"/>
                </a:cubicBezTo>
                <a:cubicBezTo>
                  <a:pt x="1548" y="114"/>
                  <a:pt x="1547" y="113"/>
                  <a:pt x="1545" y="113"/>
                </a:cubicBezTo>
                <a:cubicBezTo>
                  <a:pt x="1544" y="114"/>
                  <a:pt x="1544" y="114"/>
                  <a:pt x="1544" y="115"/>
                </a:cubicBezTo>
                <a:cubicBezTo>
                  <a:pt x="1544" y="116"/>
                  <a:pt x="1544" y="117"/>
                  <a:pt x="1544" y="117"/>
                </a:cubicBezTo>
                <a:cubicBezTo>
                  <a:pt x="1545" y="118"/>
                  <a:pt x="1544" y="119"/>
                  <a:pt x="1544" y="119"/>
                </a:cubicBezTo>
                <a:cubicBezTo>
                  <a:pt x="1544" y="121"/>
                  <a:pt x="1544" y="123"/>
                  <a:pt x="1543" y="124"/>
                </a:cubicBezTo>
                <a:cubicBezTo>
                  <a:pt x="1542" y="125"/>
                  <a:pt x="1542" y="125"/>
                  <a:pt x="1541" y="126"/>
                </a:cubicBezTo>
                <a:cubicBezTo>
                  <a:pt x="1541" y="127"/>
                  <a:pt x="1542" y="128"/>
                  <a:pt x="1543" y="128"/>
                </a:cubicBezTo>
                <a:close/>
                <a:moveTo>
                  <a:pt x="1535" y="118"/>
                </a:moveTo>
                <a:cubicBezTo>
                  <a:pt x="1536" y="118"/>
                  <a:pt x="1536" y="117"/>
                  <a:pt x="1535" y="117"/>
                </a:cubicBezTo>
                <a:cubicBezTo>
                  <a:pt x="1534" y="117"/>
                  <a:pt x="1534" y="119"/>
                  <a:pt x="1535" y="118"/>
                </a:cubicBezTo>
                <a:close/>
                <a:moveTo>
                  <a:pt x="1490" y="94"/>
                </a:moveTo>
                <a:cubicBezTo>
                  <a:pt x="1490" y="95"/>
                  <a:pt x="1493" y="95"/>
                  <a:pt x="1494" y="95"/>
                </a:cubicBezTo>
                <a:cubicBezTo>
                  <a:pt x="1494" y="93"/>
                  <a:pt x="1490" y="94"/>
                  <a:pt x="1490" y="94"/>
                </a:cubicBezTo>
                <a:close/>
                <a:moveTo>
                  <a:pt x="1481" y="113"/>
                </a:moveTo>
                <a:cubicBezTo>
                  <a:pt x="1482" y="113"/>
                  <a:pt x="1485" y="116"/>
                  <a:pt x="1486" y="116"/>
                </a:cubicBezTo>
                <a:cubicBezTo>
                  <a:pt x="1487" y="115"/>
                  <a:pt x="1485" y="113"/>
                  <a:pt x="1484" y="113"/>
                </a:cubicBezTo>
                <a:cubicBezTo>
                  <a:pt x="1484" y="113"/>
                  <a:pt x="1483" y="112"/>
                  <a:pt x="1482" y="112"/>
                </a:cubicBezTo>
                <a:cubicBezTo>
                  <a:pt x="1481" y="111"/>
                  <a:pt x="1481" y="110"/>
                  <a:pt x="1480" y="110"/>
                </a:cubicBezTo>
                <a:cubicBezTo>
                  <a:pt x="1479" y="109"/>
                  <a:pt x="1478" y="109"/>
                  <a:pt x="1479" y="110"/>
                </a:cubicBezTo>
                <a:cubicBezTo>
                  <a:pt x="1479" y="111"/>
                  <a:pt x="1480" y="112"/>
                  <a:pt x="1481" y="113"/>
                </a:cubicBezTo>
                <a:close/>
                <a:moveTo>
                  <a:pt x="1489" y="91"/>
                </a:moveTo>
                <a:cubicBezTo>
                  <a:pt x="1489" y="91"/>
                  <a:pt x="1488" y="90"/>
                  <a:pt x="1488" y="91"/>
                </a:cubicBezTo>
                <a:cubicBezTo>
                  <a:pt x="1488" y="92"/>
                  <a:pt x="1487" y="92"/>
                  <a:pt x="1487" y="91"/>
                </a:cubicBezTo>
                <a:cubicBezTo>
                  <a:pt x="1486" y="90"/>
                  <a:pt x="1485" y="90"/>
                  <a:pt x="1484" y="90"/>
                </a:cubicBezTo>
                <a:cubicBezTo>
                  <a:pt x="1484" y="90"/>
                  <a:pt x="1484" y="91"/>
                  <a:pt x="1484" y="91"/>
                </a:cubicBezTo>
                <a:cubicBezTo>
                  <a:pt x="1484" y="92"/>
                  <a:pt x="1486" y="92"/>
                  <a:pt x="1487" y="93"/>
                </a:cubicBezTo>
                <a:cubicBezTo>
                  <a:pt x="1488" y="95"/>
                  <a:pt x="1489" y="92"/>
                  <a:pt x="1489" y="91"/>
                </a:cubicBezTo>
                <a:close/>
                <a:moveTo>
                  <a:pt x="1479" y="96"/>
                </a:moveTo>
                <a:cubicBezTo>
                  <a:pt x="1479" y="97"/>
                  <a:pt x="1480" y="96"/>
                  <a:pt x="1481" y="96"/>
                </a:cubicBezTo>
                <a:cubicBezTo>
                  <a:pt x="1482" y="94"/>
                  <a:pt x="1482" y="92"/>
                  <a:pt x="1481" y="91"/>
                </a:cubicBezTo>
                <a:cubicBezTo>
                  <a:pt x="1480" y="90"/>
                  <a:pt x="1480" y="89"/>
                  <a:pt x="1480" y="89"/>
                </a:cubicBezTo>
                <a:cubicBezTo>
                  <a:pt x="1480" y="88"/>
                  <a:pt x="1482" y="87"/>
                  <a:pt x="1481" y="87"/>
                </a:cubicBezTo>
                <a:cubicBezTo>
                  <a:pt x="1480" y="86"/>
                  <a:pt x="1481" y="86"/>
                  <a:pt x="1482" y="86"/>
                </a:cubicBezTo>
                <a:cubicBezTo>
                  <a:pt x="1483" y="86"/>
                  <a:pt x="1482" y="85"/>
                  <a:pt x="1482" y="85"/>
                </a:cubicBezTo>
                <a:cubicBezTo>
                  <a:pt x="1480" y="83"/>
                  <a:pt x="1478" y="84"/>
                  <a:pt x="1477" y="84"/>
                </a:cubicBezTo>
                <a:cubicBezTo>
                  <a:pt x="1476" y="85"/>
                  <a:pt x="1476" y="86"/>
                  <a:pt x="1475" y="86"/>
                </a:cubicBezTo>
                <a:cubicBezTo>
                  <a:pt x="1475" y="87"/>
                  <a:pt x="1475" y="88"/>
                  <a:pt x="1476" y="87"/>
                </a:cubicBezTo>
                <a:cubicBezTo>
                  <a:pt x="1476" y="87"/>
                  <a:pt x="1476" y="88"/>
                  <a:pt x="1477" y="89"/>
                </a:cubicBezTo>
                <a:cubicBezTo>
                  <a:pt x="1477" y="89"/>
                  <a:pt x="1477" y="90"/>
                  <a:pt x="1477" y="91"/>
                </a:cubicBezTo>
                <a:cubicBezTo>
                  <a:pt x="1478" y="91"/>
                  <a:pt x="1478" y="92"/>
                  <a:pt x="1478" y="92"/>
                </a:cubicBezTo>
                <a:cubicBezTo>
                  <a:pt x="1479" y="93"/>
                  <a:pt x="1479" y="93"/>
                  <a:pt x="1479" y="93"/>
                </a:cubicBezTo>
                <a:cubicBezTo>
                  <a:pt x="1480" y="94"/>
                  <a:pt x="1479" y="94"/>
                  <a:pt x="1478" y="94"/>
                </a:cubicBezTo>
                <a:cubicBezTo>
                  <a:pt x="1477" y="95"/>
                  <a:pt x="1478" y="96"/>
                  <a:pt x="1479" y="96"/>
                </a:cubicBezTo>
                <a:close/>
                <a:moveTo>
                  <a:pt x="1510" y="103"/>
                </a:moveTo>
                <a:cubicBezTo>
                  <a:pt x="1510" y="103"/>
                  <a:pt x="1509" y="103"/>
                  <a:pt x="1509" y="102"/>
                </a:cubicBezTo>
                <a:cubicBezTo>
                  <a:pt x="1509" y="102"/>
                  <a:pt x="1509" y="102"/>
                  <a:pt x="1509" y="101"/>
                </a:cubicBezTo>
                <a:cubicBezTo>
                  <a:pt x="1510" y="100"/>
                  <a:pt x="1508" y="101"/>
                  <a:pt x="1508" y="101"/>
                </a:cubicBezTo>
                <a:cubicBezTo>
                  <a:pt x="1507" y="102"/>
                  <a:pt x="1509" y="103"/>
                  <a:pt x="1509" y="104"/>
                </a:cubicBezTo>
                <a:cubicBezTo>
                  <a:pt x="1510" y="104"/>
                  <a:pt x="1511" y="103"/>
                  <a:pt x="1510" y="103"/>
                </a:cubicBezTo>
                <a:close/>
                <a:moveTo>
                  <a:pt x="1600" y="251"/>
                </a:moveTo>
                <a:cubicBezTo>
                  <a:pt x="1601" y="251"/>
                  <a:pt x="1601" y="249"/>
                  <a:pt x="1601" y="248"/>
                </a:cubicBezTo>
                <a:cubicBezTo>
                  <a:pt x="1601" y="247"/>
                  <a:pt x="1601" y="247"/>
                  <a:pt x="1601" y="246"/>
                </a:cubicBezTo>
                <a:cubicBezTo>
                  <a:pt x="1601" y="246"/>
                  <a:pt x="1601" y="245"/>
                  <a:pt x="1600" y="245"/>
                </a:cubicBezTo>
                <a:cubicBezTo>
                  <a:pt x="1600" y="244"/>
                  <a:pt x="1599" y="245"/>
                  <a:pt x="1599" y="246"/>
                </a:cubicBezTo>
                <a:cubicBezTo>
                  <a:pt x="1599" y="246"/>
                  <a:pt x="1600" y="247"/>
                  <a:pt x="1599" y="248"/>
                </a:cubicBezTo>
                <a:cubicBezTo>
                  <a:pt x="1599" y="249"/>
                  <a:pt x="1599" y="250"/>
                  <a:pt x="1600" y="251"/>
                </a:cubicBezTo>
                <a:close/>
                <a:moveTo>
                  <a:pt x="1592" y="249"/>
                </a:moveTo>
                <a:cubicBezTo>
                  <a:pt x="1590" y="249"/>
                  <a:pt x="1589" y="248"/>
                  <a:pt x="1590" y="246"/>
                </a:cubicBezTo>
                <a:cubicBezTo>
                  <a:pt x="1590" y="246"/>
                  <a:pt x="1588" y="245"/>
                  <a:pt x="1588" y="245"/>
                </a:cubicBezTo>
                <a:cubicBezTo>
                  <a:pt x="1587" y="244"/>
                  <a:pt x="1586" y="244"/>
                  <a:pt x="1586" y="243"/>
                </a:cubicBezTo>
                <a:cubicBezTo>
                  <a:pt x="1584" y="242"/>
                  <a:pt x="1584" y="245"/>
                  <a:pt x="1583" y="246"/>
                </a:cubicBezTo>
                <a:cubicBezTo>
                  <a:pt x="1582" y="247"/>
                  <a:pt x="1583" y="248"/>
                  <a:pt x="1584" y="250"/>
                </a:cubicBezTo>
                <a:cubicBezTo>
                  <a:pt x="1584" y="252"/>
                  <a:pt x="1585" y="254"/>
                  <a:pt x="1586" y="256"/>
                </a:cubicBezTo>
                <a:cubicBezTo>
                  <a:pt x="1586" y="257"/>
                  <a:pt x="1586" y="258"/>
                  <a:pt x="1587" y="260"/>
                </a:cubicBezTo>
                <a:cubicBezTo>
                  <a:pt x="1587" y="261"/>
                  <a:pt x="1588" y="265"/>
                  <a:pt x="1587" y="267"/>
                </a:cubicBezTo>
                <a:cubicBezTo>
                  <a:pt x="1587" y="269"/>
                  <a:pt x="1584" y="269"/>
                  <a:pt x="1582" y="268"/>
                </a:cubicBezTo>
                <a:cubicBezTo>
                  <a:pt x="1580" y="268"/>
                  <a:pt x="1579" y="266"/>
                  <a:pt x="1578" y="266"/>
                </a:cubicBezTo>
                <a:cubicBezTo>
                  <a:pt x="1576" y="265"/>
                  <a:pt x="1577" y="269"/>
                  <a:pt x="1577" y="269"/>
                </a:cubicBezTo>
                <a:cubicBezTo>
                  <a:pt x="1577" y="271"/>
                  <a:pt x="1576" y="274"/>
                  <a:pt x="1574" y="273"/>
                </a:cubicBezTo>
                <a:cubicBezTo>
                  <a:pt x="1571" y="272"/>
                  <a:pt x="1571" y="269"/>
                  <a:pt x="1568" y="268"/>
                </a:cubicBezTo>
                <a:cubicBezTo>
                  <a:pt x="1564" y="267"/>
                  <a:pt x="1565" y="275"/>
                  <a:pt x="1565" y="277"/>
                </a:cubicBezTo>
                <a:cubicBezTo>
                  <a:pt x="1565" y="277"/>
                  <a:pt x="1564" y="277"/>
                  <a:pt x="1564" y="278"/>
                </a:cubicBezTo>
                <a:cubicBezTo>
                  <a:pt x="1564" y="279"/>
                  <a:pt x="1565" y="280"/>
                  <a:pt x="1565" y="281"/>
                </a:cubicBezTo>
                <a:cubicBezTo>
                  <a:pt x="1565" y="282"/>
                  <a:pt x="1564" y="282"/>
                  <a:pt x="1564" y="283"/>
                </a:cubicBezTo>
                <a:cubicBezTo>
                  <a:pt x="1564" y="285"/>
                  <a:pt x="1562" y="285"/>
                  <a:pt x="1561" y="284"/>
                </a:cubicBezTo>
                <a:cubicBezTo>
                  <a:pt x="1560" y="282"/>
                  <a:pt x="1558" y="283"/>
                  <a:pt x="1557" y="281"/>
                </a:cubicBezTo>
                <a:cubicBezTo>
                  <a:pt x="1555" y="279"/>
                  <a:pt x="1554" y="280"/>
                  <a:pt x="1553" y="282"/>
                </a:cubicBezTo>
                <a:cubicBezTo>
                  <a:pt x="1552" y="282"/>
                  <a:pt x="1551" y="283"/>
                  <a:pt x="1551" y="283"/>
                </a:cubicBezTo>
                <a:cubicBezTo>
                  <a:pt x="1551" y="284"/>
                  <a:pt x="1551" y="285"/>
                  <a:pt x="1550" y="286"/>
                </a:cubicBezTo>
                <a:cubicBezTo>
                  <a:pt x="1550" y="288"/>
                  <a:pt x="1550" y="288"/>
                  <a:pt x="1550" y="289"/>
                </a:cubicBezTo>
                <a:cubicBezTo>
                  <a:pt x="1549" y="290"/>
                  <a:pt x="1549" y="291"/>
                  <a:pt x="1549" y="292"/>
                </a:cubicBezTo>
                <a:cubicBezTo>
                  <a:pt x="1548" y="294"/>
                  <a:pt x="1545" y="294"/>
                  <a:pt x="1543" y="294"/>
                </a:cubicBezTo>
                <a:cubicBezTo>
                  <a:pt x="1542" y="294"/>
                  <a:pt x="1541" y="294"/>
                  <a:pt x="1540" y="294"/>
                </a:cubicBezTo>
                <a:cubicBezTo>
                  <a:pt x="1539" y="295"/>
                  <a:pt x="1539" y="296"/>
                  <a:pt x="1538" y="296"/>
                </a:cubicBezTo>
                <a:cubicBezTo>
                  <a:pt x="1537" y="297"/>
                  <a:pt x="1536" y="296"/>
                  <a:pt x="1536" y="298"/>
                </a:cubicBezTo>
                <a:cubicBezTo>
                  <a:pt x="1535" y="299"/>
                  <a:pt x="1534" y="299"/>
                  <a:pt x="1534" y="299"/>
                </a:cubicBezTo>
                <a:cubicBezTo>
                  <a:pt x="1533" y="299"/>
                  <a:pt x="1532" y="300"/>
                  <a:pt x="1532" y="301"/>
                </a:cubicBezTo>
                <a:cubicBezTo>
                  <a:pt x="1531" y="301"/>
                  <a:pt x="1531" y="300"/>
                  <a:pt x="1531" y="299"/>
                </a:cubicBezTo>
                <a:cubicBezTo>
                  <a:pt x="1533" y="298"/>
                  <a:pt x="1535" y="297"/>
                  <a:pt x="1536" y="296"/>
                </a:cubicBezTo>
                <a:cubicBezTo>
                  <a:pt x="1538" y="294"/>
                  <a:pt x="1538" y="293"/>
                  <a:pt x="1537" y="291"/>
                </a:cubicBezTo>
                <a:cubicBezTo>
                  <a:pt x="1537" y="289"/>
                  <a:pt x="1537" y="287"/>
                  <a:pt x="1536" y="285"/>
                </a:cubicBezTo>
                <a:cubicBezTo>
                  <a:pt x="1536" y="284"/>
                  <a:pt x="1535" y="283"/>
                  <a:pt x="1534" y="281"/>
                </a:cubicBezTo>
                <a:cubicBezTo>
                  <a:pt x="1533" y="280"/>
                  <a:pt x="1532" y="280"/>
                  <a:pt x="1530" y="279"/>
                </a:cubicBezTo>
                <a:cubicBezTo>
                  <a:pt x="1529" y="279"/>
                  <a:pt x="1529" y="282"/>
                  <a:pt x="1528" y="280"/>
                </a:cubicBezTo>
                <a:cubicBezTo>
                  <a:pt x="1527" y="279"/>
                  <a:pt x="1526" y="280"/>
                  <a:pt x="1527" y="279"/>
                </a:cubicBezTo>
                <a:cubicBezTo>
                  <a:pt x="1527" y="278"/>
                  <a:pt x="1527" y="278"/>
                  <a:pt x="1525" y="278"/>
                </a:cubicBezTo>
                <a:cubicBezTo>
                  <a:pt x="1525" y="278"/>
                  <a:pt x="1523" y="277"/>
                  <a:pt x="1523" y="277"/>
                </a:cubicBezTo>
                <a:cubicBezTo>
                  <a:pt x="1522" y="278"/>
                  <a:pt x="1523" y="278"/>
                  <a:pt x="1523" y="278"/>
                </a:cubicBezTo>
                <a:cubicBezTo>
                  <a:pt x="1525" y="280"/>
                  <a:pt x="1522" y="280"/>
                  <a:pt x="1522" y="281"/>
                </a:cubicBezTo>
                <a:cubicBezTo>
                  <a:pt x="1521" y="283"/>
                  <a:pt x="1519" y="283"/>
                  <a:pt x="1518" y="283"/>
                </a:cubicBezTo>
                <a:cubicBezTo>
                  <a:pt x="1516" y="283"/>
                  <a:pt x="1514" y="284"/>
                  <a:pt x="1512" y="285"/>
                </a:cubicBezTo>
                <a:cubicBezTo>
                  <a:pt x="1511" y="286"/>
                  <a:pt x="1510" y="288"/>
                  <a:pt x="1511" y="290"/>
                </a:cubicBezTo>
                <a:cubicBezTo>
                  <a:pt x="1511" y="291"/>
                  <a:pt x="1512" y="292"/>
                  <a:pt x="1511" y="293"/>
                </a:cubicBezTo>
                <a:cubicBezTo>
                  <a:pt x="1511" y="294"/>
                  <a:pt x="1509" y="295"/>
                  <a:pt x="1508" y="295"/>
                </a:cubicBezTo>
                <a:cubicBezTo>
                  <a:pt x="1507" y="295"/>
                  <a:pt x="1506" y="296"/>
                  <a:pt x="1505" y="296"/>
                </a:cubicBezTo>
                <a:cubicBezTo>
                  <a:pt x="1503" y="296"/>
                  <a:pt x="1503" y="296"/>
                  <a:pt x="1502" y="295"/>
                </a:cubicBezTo>
                <a:cubicBezTo>
                  <a:pt x="1501" y="295"/>
                  <a:pt x="1501" y="296"/>
                  <a:pt x="1500" y="296"/>
                </a:cubicBezTo>
                <a:cubicBezTo>
                  <a:pt x="1500" y="297"/>
                  <a:pt x="1499" y="297"/>
                  <a:pt x="1498" y="297"/>
                </a:cubicBezTo>
                <a:cubicBezTo>
                  <a:pt x="1497" y="298"/>
                  <a:pt x="1495" y="298"/>
                  <a:pt x="1493" y="298"/>
                </a:cubicBezTo>
                <a:cubicBezTo>
                  <a:pt x="1491" y="299"/>
                  <a:pt x="1489" y="299"/>
                  <a:pt x="1488" y="301"/>
                </a:cubicBezTo>
                <a:cubicBezTo>
                  <a:pt x="1488" y="303"/>
                  <a:pt x="1486" y="304"/>
                  <a:pt x="1486" y="305"/>
                </a:cubicBezTo>
                <a:cubicBezTo>
                  <a:pt x="1485" y="307"/>
                  <a:pt x="1485" y="309"/>
                  <a:pt x="1485" y="310"/>
                </a:cubicBezTo>
                <a:cubicBezTo>
                  <a:pt x="1485" y="312"/>
                  <a:pt x="1485" y="313"/>
                  <a:pt x="1484" y="314"/>
                </a:cubicBezTo>
                <a:cubicBezTo>
                  <a:pt x="1483" y="316"/>
                  <a:pt x="1482" y="317"/>
                  <a:pt x="1482" y="319"/>
                </a:cubicBezTo>
                <a:cubicBezTo>
                  <a:pt x="1482" y="320"/>
                  <a:pt x="1483" y="321"/>
                  <a:pt x="1482" y="322"/>
                </a:cubicBezTo>
                <a:cubicBezTo>
                  <a:pt x="1481" y="323"/>
                  <a:pt x="1480" y="323"/>
                  <a:pt x="1479" y="325"/>
                </a:cubicBezTo>
                <a:cubicBezTo>
                  <a:pt x="1478" y="328"/>
                  <a:pt x="1479" y="333"/>
                  <a:pt x="1483" y="333"/>
                </a:cubicBezTo>
                <a:cubicBezTo>
                  <a:pt x="1484" y="333"/>
                  <a:pt x="1485" y="333"/>
                  <a:pt x="1485" y="333"/>
                </a:cubicBezTo>
                <a:cubicBezTo>
                  <a:pt x="1487" y="332"/>
                  <a:pt x="1487" y="331"/>
                  <a:pt x="1487" y="329"/>
                </a:cubicBezTo>
                <a:cubicBezTo>
                  <a:pt x="1488" y="328"/>
                  <a:pt x="1489" y="327"/>
                  <a:pt x="1489" y="326"/>
                </a:cubicBezTo>
                <a:cubicBezTo>
                  <a:pt x="1489" y="325"/>
                  <a:pt x="1489" y="324"/>
                  <a:pt x="1489" y="322"/>
                </a:cubicBezTo>
                <a:cubicBezTo>
                  <a:pt x="1490" y="322"/>
                  <a:pt x="1491" y="319"/>
                  <a:pt x="1492" y="320"/>
                </a:cubicBezTo>
                <a:cubicBezTo>
                  <a:pt x="1492" y="321"/>
                  <a:pt x="1494" y="318"/>
                  <a:pt x="1493" y="318"/>
                </a:cubicBezTo>
                <a:cubicBezTo>
                  <a:pt x="1493" y="318"/>
                  <a:pt x="1492" y="318"/>
                  <a:pt x="1492" y="318"/>
                </a:cubicBezTo>
                <a:cubicBezTo>
                  <a:pt x="1491" y="317"/>
                  <a:pt x="1492" y="316"/>
                  <a:pt x="1493" y="316"/>
                </a:cubicBezTo>
                <a:cubicBezTo>
                  <a:pt x="1493" y="315"/>
                  <a:pt x="1494" y="313"/>
                  <a:pt x="1495" y="314"/>
                </a:cubicBezTo>
                <a:cubicBezTo>
                  <a:pt x="1496" y="314"/>
                  <a:pt x="1496" y="314"/>
                  <a:pt x="1496" y="313"/>
                </a:cubicBezTo>
                <a:cubicBezTo>
                  <a:pt x="1496" y="313"/>
                  <a:pt x="1497" y="312"/>
                  <a:pt x="1496" y="312"/>
                </a:cubicBezTo>
                <a:cubicBezTo>
                  <a:pt x="1496" y="312"/>
                  <a:pt x="1496" y="313"/>
                  <a:pt x="1495" y="313"/>
                </a:cubicBezTo>
                <a:cubicBezTo>
                  <a:pt x="1494" y="313"/>
                  <a:pt x="1497" y="309"/>
                  <a:pt x="1497" y="309"/>
                </a:cubicBezTo>
                <a:cubicBezTo>
                  <a:pt x="1499" y="307"/>
                  <a:pt x="1500" y="306"/>
                  <a:pt x="1502" y="306"/>
                </a:cubicBezTo>
                <a:cubicBezTo>
                  <a:pt x="1503" y="306"/>
                  <a:pt x="1505" y="307"/>
                  <a:pt x="1506" y="307"/>
                </a:cubicBezTo>
                <a:cubicBezTo>
                  <a:pt x="1507" y="308"/>
                  <a:pt x="1506" y="309"/>
                  <a:pt x="1505" y="309"/>
                </a:cubicBezTo>
                <a:cubicBezTo>
                  <a:pt x="1505" y="310"/>
                  <a:pt x="1505" y="311"/>
                  <a:pt x="1505" y="312"/>
                </a:cubicBezTo>
                <a:cubicBezTo>
                  <a:pt x="1505" y="313"/>
                  <a:pt x="1506" y="313"/>
                  <a:pt x="1506" y="314"/>
                </a:cubicBezTo>
                <a:cubicBezTo>
                  <a:pt x="1504" y="315"/>
                  <a:pt x="1507" y="318"/>
                  <a:pt x="1508" y="315"/>
                </a:cubicBezTo>
                <a:cubicBezTo>
                  <a:pt x="1508" y="314"/>
                  <a:pt x="1508" y="313"/>
                  <a:pt x="1509" y="314"/>
                </a:cubicBezTo>
                <a:cubicBezTo>
                  <a:pt x="1510" y="315"/>
                  <a:pt x="1510" y="315"/>
                  <a:pt x="1510" y="316"/>
                </a:cubicBezTo>
                <a:cubicBezTo>
                  <a:pt x="1511" y="317"/>
                  <a:pt x="1511" y="316"/>
                  <a:pt x="1511" y="315"/>
                </a:cubicBezTo>
                <a:cubicBezTo>
                  <a:pt x="1511" y="315"/>
                  <a:pt x="1511" y="314"/>
                  <a:pt x="1512" y="314"/>
                </a:cubicBezTo>
                <a:cubicBezTo>
                  <a:pt x="1512" y="314"/>
                  <a:pt x="1512" y="314"/>
                  <a:pt x="1512" y="313"/>
                </a:cubicBezTo>
                <a:cubicBezTo>
                  <a:pt x="1513" y="313"/>
                  <a:pt x="1512" y="312"/>
                  <a:pt x="1512" y="311"/>
                </a:cubicBezTo>
                <a:cubicBezTo>
                  <a:pt x="1513" y="310"/>
                  <a:pt x="1513" y="310"/>
                  <a:pt x="1514" y="309"/>
                </a:cubicBezTo>
                <a:cubicBezTo>
                  <a:pt x="1514" y="309"/>
                  <a:pt x="1515" y="307"/>
                  <a:pt x="1516" y="308"/>
                </a:cubicBezTo>
                <a:cubicBezTo>
                  <a:pt x="1516" y="309"/>
                  <a:pt x="1515" y="310"/>
                  <a:pt x="1516" y="310"/>
                </a:cubicBezTo>
                <a:cubicBezTo>
                  <a:pt x="1517" y="311"/>
                  <a:pt x="1517" y="311"/>
                  <a:pt x="1517" y="312"/>
                </a:cubicBezTo>
                <a:cubicBezTo>
                  <a:pt x="1518" y="312"/>
                  <a:pt x="1517" y="313"/>
                  <a:pt x="1517" y="313"/>
                </a:cubicBezTo>
                <a:cubicBezTo>
                  <a:pt x="1516" y="312"/>
                  <a:pt x="1516" y="312"/>
                  <a:pt x="1515" y="312"/>
                </a:cubicBezTo>
                <a:cubicBezTo>
                  <a:pt x="1515" y="313"/>
                  <a:pt x="1514" y="315"/>
                  <a:pt x="1516" y="315"/>
                </a:cubicBezTo>
                <a:cubicBezTo>
                  <a:pt x="1517" y="316"/>
                  <a:pt x="1518" y="313"/>
                  <a:pt x="1519" y="313"/>
                </a:cubicBezTo>
                <a:cubicBezTo>
                  <a:pt x="1521" y="313"/>
                  <a:pt x="1520" y="315"/>
                  <a:pt x="1521" y="317"/>
                </a:cubicBezTo>
                <a:cubicBezTo>
                  <a:pt x="1522" y="317"/>
                  <a:pt x="1522" y="317"/>
                  <a:pt x="1523" y="318"/>
                </a:cubicBezTo>
                <a:cubicBezTo>
                  <a:pt x="1523" y="318"/>
                  <a:pt x="1523" y="319"/>
                  <a:pt x="1523" y="319"/>
                </a:cubicBezTo>
                <a:cubicBezTo>
                  <a:pt x="1524" y="320"/>
                  <a:pt x="1525" y="318"/>
                  <a:pt x="1525" y="318"/>
                </a:cubicBezTo>
                <a:cubicBezTo>
                  <a:pt x="1525" y="316"/>
                  <a:pt x="1524" y="317"/>
                  <a:pt x="1523" y="315"/>
                </a:cubicBezTo>
                <a:cubicBezTo>
                  <a:pt x="1523" y="315"/>
                  <a:pt x="1523" y="314"/>
                  <a:pt x="1523" y="314"/>
                </a:cubicBezTo>
                <a:cubicBezTo>
                  <a:pt x="1523" y="314"/>
                  <a:pt x="1522" y="313"/>
                  <a:pt x="1522" y="313"/>
                </a:cubicBezTo>
                <a:cubicBezTo>
                  <a:pt x="1522" y="312"/>
                  <a:pt x="1524" y="311"/>
                  <a:pt x="1525" y="311"/>
                </a:cubicBezTo>
                <a:cubicBezTo>
                  <a:pt x="1527" y="310"/>
                  <a:pt x="1526" y="308"/>
                  <a:pt x="1525" y="307"/>
                </a:cubicBezTo>
                <a:cubicBezTo>
                  <a:pt x="1525" y="305"/>
                  <a:pt x="1527" y="304"/>
                  <a:pt x="1528" y="304"/>
                </a:cubicBezTo>
                <a:cubicBezTo>
                  <a:pt x="1529" y="303"/>
                  <a:pt x="1530" y="304"/>
                  <a:pt x="1532" y="305"/>
                </a:cubicBezTo>
                <a:cubicBezTo>
                  <a:pt x="1533" y="305"/>
                  <a:pt x="1533" y="306"/>
                  <a:pt x="1534" y="307"/>
                </a:cubicBezTo>
                <a:cubicBezTo>
                  <a:pt x="1535" y="308"/>
                  <a:pt x="1536" y="308"/>
                  <a:pt x="1538" y="308"/>
                </a:cubicBezTo>
                <a:cubicBezTo>
                  <a:pt x="1539" y="308"/>
                  <a:pt x="1541" y="309"/>
                  <a:pt x="1542" y="310"/>
                </a:cubicBezTo>
                <a:cubicBezTo>
                  <a:pt x="1543" y="311"/>
                  <a:pt x="1544" y="312"/>
                  <a:pt x="1545" y="314"/>
                </a:cubicBezTo>
                <a:cubicBezTo>
                  <a:pt x="1546" y="315"/>
                  <a:pt x="1546" y="317"/>
                  <a:pt x="1547" y="317"/>
                </a:cubicBezTo>
                <a:cubicBezTo>
                  <a:pt x="1548" y="317"/>
                  <a:pt x="1549" y="317"/>
                  <a:pt x="1550" y="317"/>
                </a:cubicBezTo>
                <a:cubicBezTo>
                  <a:pt x="1550" y="318"/>
                  <a:pt x="1550" y="319"/>
                  <a:pt x="1549" y="319"/>
                </a:cubicBezTo>
                <a:cubicBezTo>
                  <a:pt x="1549" y="320"/>
                  <a:pt x="1549" y="320"/>
                  <a:pt x="1549" y="321"/>
                </a:cubicBezTo>
                <a:cubicBezTo>
                  <a:pt x="1549" y="322"/>
                  <a:pt x="1549" y="322"/>
                  <a:pt x="1548" y="323"/>
                </a:cubicBezTo>
                <a:cubicBezTo>
                  <a:pt x="1547" y="324"/>
                  <a:pt x="1547" y="324"/>
                  <a:pt x="1546" y="325"/>
                </a:cubicBezTo>
                <a:cubicBezTo>
                  <a:pt x="1545" y="325"/>
                  <a:pt x="1545" y="326"/>
                  <a:pt x="1544" y="326"/>
                </a:cubicBezTo>
                <a:cubicBezTo>
                  <a:pt x="1543" y="326"/>
                  <a:pt x="1543" y="327"/>
                  <a:pt x="1543" y="328"/>
                </a:cubicBezTo>
                <a:cubicBezTo>
                  <a:pt x="1542" y="329"/>
                  <a:pt x="1542" y="329"/>
                  <a:pt x="1541" y="330"/>
                </a:cubicBezTo>
                <a:cubicBezTo>
                  <a:pt x="1541" y="331"/>
                  <a:pt x="1541" y="332"/>
                  <a:pt x="1541" y="333"/>
                </a:cubicBezTo>
                <a:cubicBezTo>
                  <a:pt x="1542" y="334"/>
                  <a:pt x="1541" y="334"/>
                  <a:pt x="1541" y="335"/>
                </a:cubicBezTo>
                <a:cubicBezTo>
                  <a:pt x="1541" y="337"/>
                  <a:pt x="1542" y="336"/>
                  <a:pt x="1543" y="337"/>
                </a:cubicBezTo>
                <a:cubicBezTo>
                  <a:pt x="1544" y="337"/>
                  <a:pt x="1543" y="338"/>
                  <a:pt x="1543" y="339"/>
                </a:cubicBezTo>
                <a:cubicBezTo>
                  <a:pt x="1543" y="340"/>
                  <a:pt x="1544" y="341"/>
                  <a:pt x="1544" y="342"/>
                </a:cubicBezTo>
                <a:cubicBezTo>
                  <a:pt x="1544" y="343"/>
                  <a:pt x="1543" y="344"/>
                  <a:pt x="1543" y="345"/>
                </a:cubicBezTo>
                <a:cubicBezTo>
                  <a:pt x="1543" y="346"/>
                  <a:pt x="1544" y="348"/>
                  <a:pt x="1544" y="349"/>
                </a:cubicBezTo>
                <a:cubicBezTo>
                  <a:pt x="1545" y="351"/>
                  <a:pt x="1547" y="352"/>
                  <a:pt x="1548" y="354"/>
                </a:cubicBezTo>
                <a:cubicBezTo>
                  <a:pt x="1550" y="355"/>
                  <a:pt x="1551" y="356"/>
                  <a:pt x="1553" y="357"/>
                </a:cubicBezTo>
                <a:cubicBezTo>
                  <a:pt x="1555" y="357"/>
                  <a:pt x="1556" y="358"/>
                  <a:pt x="1558" y="359"/>
                </a:cubicBezTo>
                <a:cubicBezTo>
                  <a:pt x="1560" y="360"/>
                  <a:pt x="1562" y="361"/>
                  <a:pt x="1564" y="362"/>
                </a:cubicBezTo>
                <a:cubicBezTo>
                  <a:pt x="1565" y="362"/>
                  <a:pt x="1566" y="362"/>
                  <a:pt x="1567" y="363"/>
                </a:cubicBezTo>
                <a:cubicBezTo>
                  <a:pt x="1569" y="364"/>
                  <a:pt x="1574" y="368"/>
                  <a:pt x="1575" y="364"/>
                </a:cubicBezTo>
                <a:cubicBezTo>
                  <a:pt x="1576" y="362"/>
                  <a:pt x="1577" y="359"/>
                  <a:pt x="1579" y="357"/>
                </a:cubicBezTo>
                <a:cubicBezTo>
                  <a:pt x="1582" y="356"/>
                  <a:pt x="1582" y="360"/>
                  <a:pt x="1582" y="361"/>
                </a:cubicBezTo>
                <a:cubicBezTo>
                  <a:pt x="1581" y="363"/>
                  <a:pt x="1579" y="364"/>
                  <a:pt x="1579" y="365"/>
                </a:cubicBezTo>
                <a:cubicBezTo>
                  <a:pt x="1578" y="367"/>
                  <a:pt x="1579" y="366"/>
                  <a:pt x="1580" y="367"/>
                </a:cubicBezTo>
                <a:cubicBezTo>
                  <a:pt x="1581" y="369"/>
                  <a:pt x="1582" y="371"/>
                  <a:pt x="1582" y="373"/>
                </a:cubicBezTo>
                <a:cubicBezTo>
                  <a:pt x="1582" y="374"/>
                  <a:pt x="1585" y="374"/>
                  <a:pt x="1586" y="373"/>
                </a:cubicBezTo>
                <a:cubicBezTo>
                  <a:pt x="1588" y="369"/>
                  <a:pt x="1590" y="366"/>
                  <a:pt x="1593" y="362"/>
                </a:cubicBezTo>
                <a:cubicBezTo>
                  <a:pt x="1596" y="359"/>
                  <a:pt x="1594" y="354"/>
                  <a:pt x="1593" y="351"/>
                </a:cubicBezTo>
                <a:cubicBezTo>
                  <a:pt x="1592" y="349"/>
                  <a:pt x="1592" y="349"/>
                  <a:pt x="1591" y="347"/>
                </a:cubicBezTo>
                <a:cubicBezTo>
                  <a:pt x="1591" y="346"/>
                  <a:pt x="1591" y="346"/>
                  <a:pt x="1591" y="345"/>
                </a:cubicBezTo>
                <a:cubicBezTo>
                  <a:pt x="1591" y="343"/>
                  <a:pt x="1589" y="344"/>
                  <a:pt x="1588" y="343"/>
                </a:cubicBezTo>
                <a:cubicBezTo>
                  <a:pt x="1587" y="342"/>
                  <a:pt x="1587" y="342"/>
                  <a:pt x="1586" y="342"/>
                </a:cubicBezTo>
                <a:cubicBezTo>
                  <a:pt x="1585" y="342"/>
                  <a:pt x="1585" y="341"/>
                  <a:pt x="1585" y="340"/>
                </a:cubicBezTo>
                <a:cubicBezTo>
                  <a:pt x="1585" y="338"/>
                  <a:pt x="1584" y="337"/>
                  <a:pt x="1585" y="335"/>
                </a:cubicBezTo>
                <a:cubicBezTo>
                  <a:pt x="1586" y="333"/>
                  <a:pt x="1588" y="333"/>
                  <a:pt x="1588" y="331"/>
                </a:cubicBezTo>
                <a:cubicBezTo>
                  <a:pt x="1588" y="330"/>
                  <a:pt x="1588" y="329"/>
                  <a:pt x="1588" y="329"/>
                </a:cubicBezTo>
                <a:cubicBezTo>
                  <a:pt x="1589" y="328"/>
                  <a:pt x="1590" y="329"/>
                  <a:pt x="1591" y="329"/>
                </a:cubicBezTo>
                <a:cubicBezTo>
                  <a:pt x="1592" y="328"/>
                  <a:pt x="1592" y="328"/>
                  <a:pt x="1593" y="327"/>
                </a:cubicBezTo>
                <a:cubicBezTo>
                  <a:pt x="1594" y="327"/>
                  <a:pt x="1594" y="328"/>
                  <a:pt x="1595" y="329"/>
                </a:cubicBezTo>
                <a:cubicBezTo>
                  <a:pt x="1595" y="329"/>
                  <a:pt x="1595" y="331"/>
                  <a:pt x="1594" y="331"/>
                </a:cubicBezTo>
                <a:cubicBezTo>
                  <a:pt x="1594" y="331"/>
                  <a:pt x="1593" y="330"/>
                  <a:pt x="1593" y="331"/>
                </a:cubicBezTo>
                <a:cubicBezTo>
                  <a:pt x="1593" y="331"/>
                  <a:pt x="1594" y="332"/>
                  <a:pt x="1594" y="332"/>
                </a:cubicBezTo>
                <a:cubicBezTo>
                  <a:pt x="1594" y="332"/>
                  <a:pt x="1594" y="332"/>
                  <a:pt x="1595" y="331"/>
                </a:cubicBezTo>
                <a:cubicBezTo>
                  <a:pt x="1595" y="331"/>
                  <a:pt x="1596" y="334"/>
                  <a:pt x="1596" y="333"/>
                </a:cubicBezTo>
                <a:cubicBezTo>
                  <a:pt x="1597" y="331"/>
                  <a:pt x="1596" y="329"/>
                  <a:pt x="1596" y="327"/>
                </a:cubicBezTo>
                <a:cubicBezTo>
                  <a:pt x="1597" y="325"/>
                  <a:pt x="1595" y="325"/>
                  <a:pt x="1594" y="326"/>
                </a:cubicBezTo>
                <a:cubicBezTo>
                  <a:pt x="1592" y="326"/>
                  <a:pt x="1592" y="324"/>
                  <a:pt x="1592" y="323"/>
                </a:cubicBezTo>
                <a:cubicBezTo>
                  <a:pt x="1592" y="322"/>
                  <a:pt x="1593" y="321"/>
                  <a:pt x="1594" y="320"/>
                </a:cubicBezTo>
                <a:cubicBezTo>
                  <a:pt x="1595" y="320"/>
                  <a:pt x="1596" y="319"/>
                  <a:pt x="1597" y="318"/>
                </a:cubicBezTo>
                <a:cubicBezTo>
                  <a:pt x="1597" y="318"/>
                  <a:pt x="1598" y="318"/>
                  <a:pt x="1598" y="318"/>
                </a:cubicBezTo>
                <a:cubicBezTo>
                  <a:pt x="1598" y="320"/>
                  <a:pt x="1598" y="321"/>
                  <a:pt x="1599" y="322"/>
                </a:cubicBezTo>
                <a:cubicBezTo>
                  <a:pt x="1599" y="323"/>
                  <a:pt x="1599" y="323"/>
                  <a:pt x="1599" y="324"/>
                </a:cubicBezTo>
                <a:cubicBezTo>
                  <a:pt x="1599" y="324"/>
                  <a:pt x="1599" y="325"/>
                  <a:pt x="1600" y="325"/>
                </a:cubicBezTo>
                <a:cubicBezTo>
                  <a:pt x="1600" y="326"/>
                  <a:pt x="1601" y="326"/>
                  <a:pt x="1601" y="327"/>
                </a:cubicBezTo>
                <a:cubicBezTo>
                  <a:pt x="1601" y="328"/>
                  <a:pt x="1602" y="328"/>
                  <a:pt x="1602" y="329"/>
                </a:cubicBezTo>
                <a:cubicBezTo>
                  <a:pt x="1603" y="330"/>
                  <a:pt x="1602" y="331"/>
                  <a:pt x="1603" y="332"/>
                </a:cubicBezTo>
                <a:cubicBezTo>
                  <a:pt x="1603" y="333"/>
                  <a:pt x="1604" y="333"/>
                  <a:pt x="1605" y="334"/>
                </a:cubicBezTo>
                <a:cubicBezTo>
                  <a:pt x="1606" y="334"/>
                  <a:pt x="1605" y="336"/>
                  <a:pt x="1605" y="337"/>
                </a:cubicBezTo>
                <a:cubicBezTo>
                  <a:pt x="1606" y="339"/>
                  <a:pt x="1606" y="340"/>
                  <a:pt x="1606" y="342"/>
                </a:cubicBezTo>
                <a:cubicBezTo>
                  <a:pt x="1606" y="343"/>
                  <a:pt x="1606" y="344"/>
                  <a:pt x="1606" y="345"/>
                </a:cubicBezTo>
                <a:cubicBezTo>
                  <a:pt x="1607" y="346"/>
                  <a:pt x="1607" y="346"/>
                  <a:pt x="1607" y="347"/>
                </a:cubicBezTo>
                <a:cubicBezTo>
                  <a:pt x="1607" y="348"/>
                  <a:pt x="1608" y="348"/>
                  <a:pt x="1609" y="349"/>
                </a:cubicBezTo>
                <a:cubicBezTo>
                  <a:pt x="1609" y="350"/>
                  <a:pt x="1609" y="351"/>
                  <a:pt x="1609" y="352"/>
                </a:cubicBezTo>
                <a:cubicBezTo>
                  <a:pt x="1610" y="351"/>
                  <a:pt x="1609" y="349"/>
                  <a:pt x="1609" y="348"/>
                </a:cubicBezTo>
                <a:cubicBezTo>
                  <a:pt x="1609" y="346"/>
                  <a:pt x="1609" y="343"/>
                  <a:pt x="1610" y="340"/>
                </a:cubicBezTo>
                <a:cubicBezTo>
                  <a:pt x="1610" y="339"/>
                  <a:pt x="1611" y="338"/>
                  <a:pt x="1611" y="337"/>
                </a:cubicBezTo>
                <a:cubicBezTo>
                  <a:pt x="1611" y="335"/>
                  <a:pt x="1608" y="334"/>
                  <a:pt x="1609" y="332"/>
                </a:cubicBezTo>
                <a:cubicBezTo>
                  <a:pt x="1609" y="331"/>
                  <a:pt x="1610" y="331"/>
                  <a:pt x="1610" y="332"/>
                </a:cubicBezTo>
                <a:cubicBezTo>
                  <a:pt x="1611" y="332"/>
                  <a:pt x="1612" y="331"/>
                  <a:pt x="1612" y="330"/>
                </a:cubicBezTo>
                <a:cubicBezTo>
                  <a:pt x="1613" y="328"/>
                  <a:pt x="1615" y="330"/>
                  <a:pt x="1616" y="329"/>
                </a:cubicBezTo>
                <a:cubicBezTo>
                  <a:pt x="1617" y="329"/>
                  <a:pt x="1617" y="325"/>
                  <a:pt x="1618" y="324"/>
                </a:cubicBezTo>
                <a:cubicBezTo>
                  <a:pt x="1619" y="323"/>
                  <a:pt x="1621" y="322"/>
                  <a:pt x="1621" y="320"/>
                </a:cubicBezTo>
                <a:cubicBezTo>
                  <a:pt x="1621" y="320"/>
                  <a:pt x="1620" y="320"/>
                  <a:pt x="1619" y="319"/>
                </a:cubicBezTo>
                <a:cubicBezTo>
                  <a:pt x="1619" y="318"/>
                  <a:pt x="1620" y="318"/>
                  <a:pt x="1620" y="317"/>
                </a:cubicBezTo>
                <a:cubicBezTo>
                  <a:pt x="1619" y="316"/>
                  <a:pt x="1621" y="315"/>
                  <a:pt x="1621" y="314"/>
                </a:cubicBezTo>
                <a:cubicBezTo>
                  <a:pt x="1621" y="313"/>
                  <a:pt x="1621" y="313"/>
                  <a:pt x="1620" y="312"/>
                </a:cubicBezTo>
                <a:cubicBezTo>
                  <a:pt x="1619" y="311"/>
                  <a:pt x="1620" y="311"/>
                  <a:pt x="1620" y="310"/>
                </a:cubicBezTo>
                <a:cubicBezTo>
                  <a:pt x="1619" y="309"/>
                  <a:pt x="1619" y="309"/>
                  <a:pt x="1619" y="308"/>
                </a:cubicBezTo>
                <a:cubicBezTo>
                  <a:pt x="1620" y="307"/>
                  <a:pt x="1619" y="306"/>
                  <a:pt x="1618" y="306"/>
                </a:cubicBezTo>
                <a:cubicBezTo>
                  <a:pt x="1617" y="306"/>
                  <a:pt x="1617" y="305"/>
                  <a:pt x="1617" y="304"/>
                </a:cubicBezTo>
                <a:cubicBezTo>
                  <a:pt x="1616" y="303"/>
                  <a:pt x="1614" y="304"/>
                  <a:pt x="1614" y="303"/>
                </a:cubicBezTo>
                <a:cubicBezTo>
                  <a:pt x="1614" y="302"/>
                  <a:pt x="1614" y="301"/>
                  <a:pt x="1614" y="300"/>
                </a:cubicBezTo>
                <a:cubicBezTo>
                  <a:pt x="1615" y="300"/>
                  <a:pt x="1616" y="300"/>
                  <a:pt x="1616" y="299"/>
                </a:cubicBezTo>
                <a:cubicBezTo>
                  <a:pt x="1615" y="298"/>
                  <a:pt x="1615" y="297"/>
                  <a:pt x="1615" y="297"/>
                </a:cubicBezTo>
                <a:cubicBezTo>
                  <a:pt x="1616" y="296"/>
                  <a:pt x="1616" y="295"/>
                  <a:pt x="1616" y="294"/>
                </a:cubicBezTo>
                <a:cubicBezTo>
                  <a:pt x="1616" y="293"/>
                  <a:pt x="1616" y="292"/>
                  <a:pt x="1616" y="291"/>
                </a:cubicBezTo>
                <a:cubicBezTo>
                  <a:pt x="1616" y="291"/>
                  <a:pt x="1615" y="291"/>
                  <a:pt x="1615" y="291"/>
                </a:cubicBezTo>
                <a:cubicBezTo>
                  <a:pt x="1614" y="292"/>
                  <a:pt x="1614" y="292"/>
                  <a:pt x="1613" y="293"/>
                </a:cubicBezTo>
                <a:cubicBezTo>
                  <a:pt x="1613" y="293"/>
                  <a:pt x="1612" y="292"/>
                  <a:pt x="1612" y="291"/>
                </a:cubicBezTo>
                <a:cubicBezTo>
                  <a:pt x="1613" y="290"/>
                  <a:pt x="1614" y="290"/>
                  <a:pt x="1613" y="289"/>
                </a:cubicBezTo>
                <a:cubicBezTo>
                  <a:pt x="1612" y="288"/>
                  <a:pt x="1612" y="288"/>
                  <a:pt x="1612" y="287"/>
                </a:cubicBezTo>
                <a:cubicBezTo>
                  <a:pt x="1613" y="286"/>
                  <a:pt x="1613" y="286"/>
                  <a:pt x="1614" y="286"/>
                </a:cubicBezTo>
                <a:cubicBezTo>
                  <a:pt x="1614" y="285"/>
                  <a:pt x="1612" y="284"/>
                  <a:pt x="1613" y="284"/>
                </a:cubicBezTo>
                <a:cubicBezTo>
                  <a:pt x="1614" y="284"/>
                  <a:pt x="1615" y="284"/>
                  <a:pt x="1614" y="283"/>
                </a:cubicBezTo>
                <a:cubicBezTo>
                  <a:pt x="1614" y="281"/>
                  <a:pt x="1612" y="282"/>
                  <a:pt x="1610" y="282"/>
                </a:cubicBezTo>
                <a:cubicBezTo>
                  <a:pt x="1610" y="282"/>
                  <a:pt x="1609" y="281"/>
                  <a:pt x="1609" y="281"/>
                </a:cubicBezTo>
                <a:cubicBezTo>
                  <a:pt x="1609" y="282"/>
                  <a:pt x="1609" y="282"/>
                  <a:pt x="1608" y="282"/>
                </a:cubicBezTo>
                <a:cubicBezTo>
                  <a:pt x="1608" y="282"/>
                  <a:pt x="1606" y="282"/>
                  <a:pt x="1606" y="282"/>
                </a:cubicBezTo>
                <a:cubicBezTo>
                  <a:pt x="1606" y="282"/>
                  <a:pt x="1605" y="280"/>
                  <a:pt x="1605" y="280"/>
                </a:cubicBezTo>
                <a:cubicBezTo>
                  <a:pt x="1605" y="279"/>
                  <a:pt x="1604" y="279"/>
                  <a:pt x="1605" y="278"/>
                </a:cubicBezTo>
                <a:cubicBezTo>
                  <a:pt x="1606" y="278"/>
                  <a:pt x="1607" y="278"/>
                  <a:pt x="1607" y="277"/>
                </a:cubicBezTo>
                <a:cubicBezTo>
                  <a:pt x="1608" y="277"/>
                  <a:pt x="1609" y="276"/>
                  <a:pt x="1609" y="275"/>
                </a:cubicBezTo>
                <a:cubicBezTo>
                  <a:pt x="1611" y="274"/>
                  <a:pt x="1611" y="274"/>
                  <a:pt x="1611" y="272"/>
                </a:cubicBezTo>
                <a:cubicBezTo>
                  <a:pt x="1612" y="269"/>
                  <a:pt x="1607" y="268"/>
                  <a:pt x="1607" y="264"/>
                </a:cubicBezTo>
                <a:cubicBezTo>
                  <a:pt x="1607" y="263"/>
                  <a:pt x="1607" y="262"/>
                  <a:pt x="1608" y="260"/>
                </a:cubicBezTo>
                <a:cubicBezTo>
                  <a:pt x="1608" y="260"/>
                  <a:pt x="1608" y="259"/>
                  <a:pt x="1608" y="258"/>
                </a:cubicBezTo>
                <a:cubicBezTo>
                  <a:pt x="1607" y="258"/>
                  <a:pt x="1605" y="260"/>
                  <a:pt x="1604" y="260"/>
                </a:cubicBezTo>
                <a:cubicBezTo>
                  <a:pt x="1603" y="260"/>
                  <a:pt x="1602" y="259"/>
                  <a:pt x="1602" y="258"/>
                </a:cubicBezTo>
                <a:cubicBezTo>
                  <a:pt x="1601" y="256"/>
                  <a:pt x="1601" y="257"/>
                  <a:pt x="1600" y="257"/>
                </a:cubicBezTo>
                <a:cubicBezTo>
                  <a:pt x="1599" y="256"/>
                  <a:pt x="1600" y="255"/>
                  <a:pt x="1600" y="255"/>
                </a:cubicBezTo>
                <a:cubicBezTo>
                  <a:pt x="1600" y="254"/>
                  <a:pt x="1597" y="251"/>
                  <a:pt x="1597" y="251"/>
                </a:cubicBezTo>
                <a:cubicBezTo>
                  <a:pt x="1596" y="251"/>
                  <a:pt x="1595" y="251"/>
                  <a:pt x="1594" y="250"/>
                </a:cubicBezTo>
                <a:cubicBezTo>
                  <a:pt x="1593" y="250"/>
                  <a:pt x="1593" y="250"/>
                  <a:pt x="1592" y="249"/>
                </a:cubicBezTo>
                <a:close/>
                <a:moveTo>
                  <a:pt x="1603" y="245"/>
                </a:moveTo>
                <a:cubicBezTo>
                  <a:pt x="1604" y="245"/>
                  <a:pt x="1605" y="245"/>
                  <a:pt x="1606" y="244"/>
                </a:cubicBezTo>
                <a:cubicBezTo>
                  <a:pt x="1608" y="243"/>
                  <a:pt x="1605" y="242"/>
                  <a:pt x="1604" y="242"/>
                </a:cubicBezTo>
                <a:cubicBezTo>
                  <a:pt x="1604" y="241"/>
                  <a:pt x="1605" y="241"/>
                  <a:pt x="1605" y="240"/>
                </a:cubicBezTo>
                <a:cubicBezTo>
                  <a:pt x="1605" y="240"/>
                  <a:pt x="1605" y="239"/>
                  <a:pt x="1604" y="239"/>
                </a:cubicBezTo>
                <a:cubicBezTo>
                  <a:pt x="1604" y="238"/>
                  <a:pt x="1604" y="237"/>
                  <a:pt x="1604" y="236"/>
                </a:cubicBezTo>
                <a:cubicBezTo>
                  <a:pt x="1603" y="235"/>
                  <a:pt x="1602" y="236"/>
                  <a:pt x="1602" y="237"/>
                </a:cubicBezTo>
                <a:cubicBezTo>
                  <a:pt x="1602" y="238"/>
                  <a:pt x="1602" y="238"/>
                  <a:pt x="1602" y="239"/>
                </a:cubicBezTo>
                <a:cubicBezTo>
                  <a:pt x="1601" y="239"/>
                  <a:pt x="1601" y="239"/>
                  <a:pt x="1601" y="240"/>
                </a:cubicBezTo>
                <a:cubicBezTo>
                  <a:pt x="1600" y="240"/>
                  <a:pt x="1601" y="241"/>
                  <a:pt x="1601" y="241"/>
                </a:cubicBezTo>
                <a:cubicBezTo>
                  <a:pt x="1601" y="242"/>
                  <a:pt x="1601" y="242"/>
                  <a:pt x="1600" y="242"/>
                </a:cubicBezTo>
                <a:cubicBezTo>
                  <a:pt x="1600" y="243"/>
                  <a:pt x="1602" y="244"/>
                  <a:pt x="1603" y="245"/>
                </a:cubicBezTo>
                <a:close/>
                <a:moveTo>
                  <a:pt x="1551" y="160"/>
                </a:moveTo>
                <a:cubicBezTo>
                  <a:pt x="1550" y="160"/>
                  <a:pt x="1550" y="160"/>
                  <a:pt x="1550" y="159"/>
                </a:cubicBezTo>
                <a:cubicBezTo>
                  <a:pt x="1550" y="158"/>
                  <a:pt x="1549" y="159"/>
                  <a:pt x="1549" y="159"/>
                </a:cubicBezTo>
                <a:cubicBezTo>
                  <a:pt x="1549" y="161"/>
                  <a:pt x="1549" y="162"/>
                  <a:pt x="1550" y="164"/>
                </a:cubicBezTo>
                <a:cubicBezTo>
                  <a:pt x="1551" y="165"/>
                  <a:pt x="1550" y="167"/>
                  <a:pt x="1551" y="169"/>
                </a:cubicBezTo>
                <a:cubicBezTo>
                  <a:pt x="1552" y="170"/>
                  <a:pt x="1552" y="170"/>
                  <a:pt x="1553" y="171"/>
                </a:cubicBezTo>
                <a:cubicBezTo>
                  <a:pt x="1553" y="172"/>
                  <a:pt x="1554" y="172"/>
                  <a:pt x="1555" y="172"/>
                </a:cubicBezTo>
                <a:cubicBezTo>
                  <a:pt x="1555" y="173"/>
                  <a:pt x="1556" y="174"/>
                  <a:pt x="1556" y="174"/>
                </a:cubicBezTo>
                <a:cubicBezTo>
                  <a:pt x="1557" y="175"/>
                  <a:pt x="1558" y="175"/>
                  <a:pt x="1559" y="175"/>
                </a:cubicBezTo>
                <a:cubicBezTo>
                  <a:pt x="1561" y="175"/>
                  <a:pt x="1561" y="177"/>
                  <a:pt x="1562" y="178"/>
                </a:cubicBezTo>
                <a:cubicBezTo>
                  <a:pt x="1563" y="180"/>
                  <a:pt x="1565" y="181"/>
                  <a:pt x="1566" y="182"/>
                </a:cubicBezTo>
                <a:cubicBezTo>
                  <a:pt x="1567" y="182"/>
                  <a:pt x="1567" y="183"/>
                  <a:pt x="1567" y="184"/>
                </a:cubicBezTo>
                <a:cubicBezTo>
                  <a:pt x="1568" y="184"/>
                  <a:pt x="1569" y="184"/>
                  <a:pt x="1569" y="183"/>
                </a:cubicBezTo>
                <a:cubicBezTo>
                  <a:pt x="1570" y="183"/>
                  <a:pt x="1572" y="183"/>
                  <a:pt x="1572" y="184"/>
                </a:cubicBezTo>
                <a:cubicBezTo>
                  <a:pt x="1572" y="185"/>
                  <a:pt x="1571" y="186"/>
                  <a:pt x="1570" y="186"/>
                </a:cubicBezTo>
                <a:cubicBezTo>
                  <a:pt x="1570" y="187"/>
                  <a:pt x="1571" y="187"/>
                  <a:pt x="1571" y="188"/>
                </a:cubicBezTo>
                <a:cubicBezTo>
                  <a:pt x="1570" y="188"/>
                  <a:pt x="1570" y="188"/>
                  <a:pt x="1570" y="189"/>
                </a:cubicBezTo>
                <a:cubicBezTo>
                  <a:pt x="1570" y="189"/>
                  <a:pt x="1569" y="189"/>
                  <a:pt x="1569" y="190"/>
                </a:cubicBezTo>
                <a:cubicBezTo>
                  <a:pt x="1569" y="190"/>
                  <a:pt x="1568" y="189"/>
                  <a:pt x="1568" y="189"/>
                </a:cubicBezTo>
                <a:cubicBezTo>
                  <a:pt x="1567" y="190"/>
                  <a:pt x="1568" y="191"/>
                  <a:pt x="1567" y="191"/>
                </a:cubicBezTo>
                <a:cubicBezTo>
                  <a:pt x="1566" y="191"/>
                  <a:pt x="1565" y="191"/>
                  <a:pt x="1566" y="192"/>
                </a:cubicBezTo>
                <a:cubicBezTo>
                  <a:pt x="1566" y="192"/>
                  <a:pt x="1567" y="193"/>
                  <a:pt x="1567" y="193"/>
                </a:cubicBezTo>
                <a:cubicBezTo>
                  <a:pt x="1567" y="192"/>
                  <a:pt x="1568" y="192"/>
                  <a:pt x="1568" y="193"/>
                </a:cubicBezTo>
                <a:cubicBezTo>
                  <a:pt x="1569" y="193"/>
                  <a:pt x="1570" y="193"/>
                  <a:pt x="1570" y="194"/>
                </a:cubicBezTo>
                <a:cubicBezTo>
                  <a:pt x="1570" y="195"/>
                  <a:pt x="1570" y="196"/>
                  <a:pt x="1570" y="197"/>
                </a:cubicBezTo>
                <a:cubicBezTo>
                  <a:pt x="1570" y="197"/>
                  <a:pt x="1570" y="198"/>
                  <a:pt x="1570" y="199"/>
                </a:cubicBezTo>
                <a:cubicBezTo>
                  <a:pt x="1571" y="199"/>
                  <a:pt x="1572" y="198"/>
                  <a:pt x="1572" y="198"/>
                </a:cubicBezTo>
                <a:cubicBezTo>
                  <a:pt x="1575" y="198"/>
                  <a:pt x="1576" y="199"/>
                  <a:pt x="1577" y="202"/>
                </a:cubicBezTo>
                <a:cubicBezTo>
                  <a:pt x="1577" y="203"/>
                  <a:pt x="1577" y="206"/>
                  <a:pt x="1579" y="204"/>
                </a:cubicBezTo>
                <a:cubicBezTo>
                  <a:pt x="1579" y="203"/>
                  <a:pt x="1580" y="203"/>
                  <a:pt x="1581" y="203"/>
                </a:cubicBezTo>
                <a:cubicBezTo>
                  <a:pt x="1582" y="203"/>
                  <a:pt x="1582" y="203"/>
                  <a:pt x="1583" y="204"/>
                </a:cubicBezTo>
                <a:cubicBezTo>
                  <a:pt x="1584" y="205"/>
                  <a:pt x="1584" y="204"/>
                  <a:pt x="1585" y="203"/>
                </a:cubicBezTo>
                <a:cubicBezTo>
                  <a:pt x="1585" y="203"/>
                  <a:pt x="1585" y="204"/>
                  <a:pt x="1586" y="204"/>
                </a:cubicBezTo>
                <a:cubicBezTo>
                  <a:pt x="1586" y="204"/>
                  <a:pt x="1586" y="202"/>
                  <a:pt x="1587" y="202"/>
                </a:cubicBezTo>
                <a:cubicBezTo>
                  <a:pt x="1588" y="202"/>
                  <a:pt x="1587" y="203"/>
                  <a:pt x="1588" y="203"/>
                </a:cubicBezTo>
                <a:cubicBezTo>
                  <a:pt x="1589" y="204"/>
                  <a:pt x="1589" y="203"/>
                  <a:pt x="1590" y="203"/>
                </a:cubicBezTo>
                <a:cubicBezTo>
                  <a:pt x="1590" y="202"/>
                  <a:pt x="1591" y="202"/>
                  <a:pt x="1591" y="203"/>
                </a:cubicBezTo>
                <a:cubicBezTo>
                  <a:pt x="1591" y="204"/>
                  <a:pt x="1591" y="204"/>
                  <a:pt x="1591" y="205"/>
                </a:cubicBezTo>
                <a:cubicBezTo>
                  <a:pt x="1591" y="206"/>
                  <a:pt x="1592" y="205"/>
                  <a:pt x="1592" y="206"/>
                </a:cubicBezTo>
                <a:cubicBezTo>
                  <a:pt x="1593" y="206"/>
                  <a:pt x="1594" y="206"/>
                  <a:pt x="1594" y="207"/>
                </a:cubicBezTo>
                <a:cubicBezTo>
                  <a:pt x="1595" y="207"/>
                  <a:pt x="1595" y="208"/>
                  <a:pt x="1596" y="208"/>
                </a:cubicBezTo>
                <a:cubicBezTo>
                  <a:pt x="1596" y="207"/>
                  <a:pt x="1595" y="206"/>
                  <a:pt x="1594" y="205"/>
                </a:cubicBezTo>
                <a:cubicBezTo>
                  <a:pt x="1593" y="204"/>
                  <a:pt x="1592" y="203"/>
                  <a:pt x="1591" y="201"/>
                </a:cubicBezTo>
                <a:cubicBezTo>
                  <a:pt x="1590" y="200"/>
                  <a:pt x="1590" y="200"/>
                  <a:pt x="1589" y="201"/>
                </a:cubicBezTo>
                <a:cubicBezTo>
                  <a:pt x="1588" y="202"/>
                  <a:pt x="1586" y="201"/>
                  <a:pt x="1587" y="200"/>
                </a:cubicBezTo>
                <a:cubicBezTo>
                  <a:pt x="1587" y="199"/>
                  <a:pt x="1591" y="197"/>
                  <a:pt x="1590" y="196"/>
                </a:cubicBezTo>
                <a:cubicBezTo>
                  <a:pt x="1589" y="195"/>
                  <a:pt x="1588" y="195"/>
                  <a:pt x="1588" y="195"/>
                </a:cubicBezTo>
                <a:cubicBezTo>
                  <a:pt x="1588" y="194"/>
                  <a:pt x="1587" y="194"/>
                  <a:pt x="1587" y="193"/>
                </a:cubicBezTo>
                <a:cubicBezTo>
                  <a:pt x="1586" y="193"/>
                  <a:pt x="1585" y="190"/>
                  <a:pt x="1585" y="189"/>
                </a:cubicBezTo>
                <a:cubicBezTo>
                  <a:pt x="1585" y="188"/>
                  <a:pt x="1584" y="187"/>
                  <a:pt x="1584" y="186"/>
                </a:cubicBezTo>
                <a:cubicBezTo>
                  <a:pt x="1584" y="185"/>
                  <a:pt x="1585" y="184"/>
                  <a:pt x="1584" y="182"/>
                </a:cubicBezTo>
                <a:cubicBezTo>
                  <a:pt x="1584" y="180"/>
                  <a:pt x="1582" y="178"/>
                  <a:pt x="1584" y="176"/>
                </a:cubicBezTo>
                <a:cubicBezTo>
                  <a:pt x="1585" y="176"/>
                  <a:pt x="1586" y="176"/>
                  <a:pt x="1586" y="175"/>
                </a:cubicBezTo>
                <a:cubicBezTo>
                  <a:pt x="1586" y="175"/>
                  <a:pt x="1585" y="174"/>
                  <a:pt x="1585" y="173"/>
                </a:cubicBezTo>
                <a:cubicBezTo>
                  <a:pt x="1585" y="173"/>
                  <a:pt x="1584" y="173"/>
                  <a:pt x="1584" y="173"/>
                </a:cubicBezTo>
                <a:cubicBezTo>
                  <a:pt x="1584" y="172"/>
                  <a:pt x="1585" y="171"/>
                  <a:pt x="1585" y="171"/>
                </a:cubicBezTo>
                <a:cubicBezTo>
                  <a:pt x="1587" y="172"/>
                  <a:pt x="1585" y="169"/>
                  <a:pt x="1584" y="168"/>
                </a:cubicBezTo>
                <a:cubicBezTo>
                  <a:pt x="1584" y="168"/>
                  <a:pt x="1582" y="168"/>
                  <a:pt x="1582" y="167"/>
                </a:cubicBezTo>
                <a:cubicBezTo>
                  <a:pt x="1581" y="167"/>
                  <a:pt x="1580" y="169"/>
                  <a:pt x="1581" y="167"/>
                </a:cubicBezTo>
                <a:cubicBezTo>
                  <a:pt x="1581" y="166"/>
                  <a:pt x="1580" y="167"/>
                  <a:pt x="1579" y="167"/>
                </a:cubicBezTo>
                <a:cubicBezTo>
                  <a:pt x="1579" y="167"/>
                  <a:pt x="1579" y="165"/>
                  <a:pt x="1579" y="165"/>
                </a:cubicBezTo>
                <a:cubicBezTo>
                  <a:pt x="1580" y="164"/>
                  <a:pt x="1581" y="164"/>
                  <a:pt x="1580" y="163"/>
                </a:cubicBezTo>
                <a:cubicBezTo>
                  <a:pt x="1579" y="162"/>
                  <a:pt x="1578" y="161"/>
                  <a:pt x="1577" y="161"/>
                </a:cubicBezTo>
                <a:cubicBezTo>
                  <a:pt x="1576" y="160"/>
                  <a:pt x="1575" y="159"/>
                  <a:pt x="1573" y="159"/>
                </a:cubicBezTo>
                <a:cubicBezTo>
                  <a:pt x="1573" y="159"/>
                  <a:pt x="1571" y="160"/>
                  <a:pt x="1571" y="160"/>
                </a:cubicBezTo>
                <a:cubicBezTo>
                  <a:pt x="1570" y="159"/>
                  <a:pt x="1570" y="159"/>
                  <a:pt x="1570" y="159"/>
                </a:cubicBezTo>
                <a:cubicBezTo>
                  <a:pt x="1569" y="159"/>
                  <a:pt x="1567" y="159"/>
                  <a:pt x="1566" y="159"/>
                </a:cubicBezTo>
                <a:cubicBezTo>
                  <a:pt x="1566" y="160"/>
                  <a:pt x="1566" y="160"/>
                  <a:pt x="1565" y="161"/>
                </a:cubicBezTo>
                <a:cubicBezTo>
                  <a:pt x="1564" y="161"/>
                  <a:pt x="1563" y="161"/>
                  <a:pt x="1561" y="161"/>
                </a:cubicBezTo>
                <a:cubicBezTo>
                  <a:pt x="1559" y="161"/>
                  <a:pt x="1557" y="159"/>
                  <a:pt x="1555" y="160"/>
                </a:cubicBezTo>
                <a:cubicBezTo>
                  <a:pt x="1554" y="160"/>
                  <a:pt x="1554" y="161"/>
                  <a:pt x="1553" y="160"/>
                </a:cubicBezTo>
                <a:cubicBezTo>
                  <a:pt x="1553" y="160"/>
                  <a:pt x="1553" y="160"/>
                  <a:pt x="1553" y="160"/>
                </a:cubicBezTo>
                <a:cubicBezTo>
                  <a:pt x="1553" y="159"/>
                  <a:pt x="1552" y="160"/>
                  <a:pt x="1551" y="160"/>
                </a:cubicBezTo>
                <a:close/>
                <a:moveTo>
                  <a:pt x="1573" y="157"/>
                </a:moveTo>
                <a:cubicBezTo>
                  <a:pt x="1573" y="157"/>
                  <a:pt x="1572" y="157"/>
                  <a:pt x="1572" y="157"/>
                </a:cubicBezTo>
                <a:cubicBezTo>
                  <a:pt x="1572" y="156"/>
                  <a:pt x="1573" y="156"/>
                  <a:pt x="1573" y="156"/>
                </a:cubicBezTo>
                <a:cubicBezTo>
                  <a:pt x="1573" y="155"/>
                  <a:pt x="1572" y="155"/>
                  <a:pt x="1571" y="155"/>
                </a:cubicBezTo>
                <a:cubicBezTo>
                  <a:pt x="1571" y="156"/>
                  <a:pt x="1571" y="157"/>
                  <a:pt x="1572" y="158"/>
                </a:cubicBezTo>
                <a:cubicBezTo>
                  <a:pt x="1572" y="158"/>
                  <a:pt x="1573" y="158"/>
                  <a:pt x="1573" y="157"/>
                </a:cubicBezTo>
                <a:close/>
                <a:moveTo>
                  <a:pt x="1571" y="159"/>
                </a:moveTo>
                <a:cubicBezTo>
                  <a:pt x="1572" y="159"/>
                  <a:pt x="1572" y="158"/>
                  <a:pt x="1571" y="158"/>
                </a:cubicBezTo>
                <a:cubicBezTo>
                  <a:pt x="1571" y="158"/>
                  <a:pt x="1571" y="156"/>
                  <a:pt x="1570" y="157"/>
                </a:cubicBezTo>
                <a:cubicBezTo>
                  <a:pt x="1570" y="157"/>
                  <a:pt x="1569" y="158"/>
                  <a:pt x="1569" y="158"/>
                </a:cubicBezTo>
                <a:cubicBezTo>
                  <a:pt x="1569" y="158"/>
                  <a:pt x="1571" y="159"/>
                  <a:pt x="1571" y="159"/>
                </a:cubicBezTo>
                <a:close/>
                <a:moveTo>
                  <a:pt x="1329" y="302"/>
                </a:moveTo>
                <a:cubicBezTo>
                  <a:pt x="1329" y="302"/>
                  <a:pt x="1330" y="303"/>
                  <a:pt x="1329" y="304"/>
                </a:cubicBezTo>
                <a:cubicBezTo>
                  <a:pt x="1329" y="304"/>
                  <a:pt x="1329" y="305"/>
                  <a:pt x="1330" y="305"/>
                </a:cubicBezTo>
                <a:cubicBezTo>
                  <a:pt x="1330" y="305"/>
                  <a:pt x="1332" y="303"/>
                  <a:pt x="1332" y="303"/>
                </a:cubicBezTo>
                <a:cubicBezTo>
                  <a:pt x="1332" y="302"/>
                  <a:pt x="1332" y="301"/>
                  <a:pt x="1332" y="301"/>
                </a:cubicBezTo>
                <a:cubicBezTo>
                  <a:pt x="1332" y="300"/>
                  <a:pt x="1333" y="300"/>
                  <a:pt x="1333" y="299"/>
                </a:cubicBezTo>
                <a:cubicBezTo>
                  <a:pt x="1332" y="299"/>
                  <a:pt x="1331" y="299"/>
                  <a:pt x="1332" y="298"/>
                </a:cubicBezTo>
                <a:cubicBezTo>
                  <a:pt x="1332" y="297"/>
                  <a:pt x="1332" y="296"/>
                  <a:pt x="1331" y="296"/>
                </a:cubicBezTo>
                <a:cubicBezTo>
                  <a:pt x="1330" y="296"/>
                  <a:pt x="1330" y="297"/>
                  <a:pt x="1329" y="297"/>
                </a:cubicBezTo>
                <a:cubicBezTo>
                  <a:pt x="1329" y="298"/>
                  <a:pt x="1328" y="298"/>
                  <a:pt x="1329" y="299"/>
                </a:cubicBezTo>
                <a:cubicBezTo>
                  <a:pt x="1329" y="299"/>
                  <a:pt x="1329" y="299"/>
                  <a:pt x="1329" y="300"/>
                </a:cubicBezTo>
                <a:cubicBezTo>
                  <a:pt x="1328" y="301"/>
                  <a:pt x="1328" y="301"/>
                  <a:pt x="1329" y="302"/>
                </a:cubicBezTo>
                <a:close/>
                <a:moveTo>
                  <a:pt x="1336" y="288"/>
                </a:moveTo>
                <a:cubicBezTo>
                  <a:pt x="1337" y="288"/>
                  <a:pt x="1337" y="287"/>
                  <a:pt x="1338" y="286"/>
                </a:cubicBezTo>
                <a:cubicBezTo>
                  <a:pt x="1338" y="285"/>
                  <a:pt x="1339" y="285"/>
                  <a:pt x="1340" y="284"/>
                </a:cubicBezTo>
                <a:cubicBezTo>
                  <a:pt x="1341" y="283"/>
                  <a:pt x="1342" y="284"/>
                  <a:pt x="1343" y="283"/>
                </a:cubicBezTo>
                <a:cubicBezTo>
                  <a:pt x="1343" y="283"/>
                  <a:pt x="1343" y="282"/>
                  <a:pt x="1344" y="283"/>
                </a:cubicBezTo>
                <a:cubicBezTo>
                  <a:pt x="1345" y="283"/>
                  <a:pt x="1346" y="282"/>
                  <a:pt x="1346" y="282"/>
                </a:cubicBezTo>
                <a:cubicBezTo>
                  <a:pt x="1346" y="281"/>
                  <a:pt x="1346" y="278"/>
                  <a:pt x="1347" y="278"/>
                </a:cubicBezTo>
                <a:cubicBezTo>
                  <a:pt x="1348" y="278"/>
                  <a:pt x="1348" y="279"/>
                  <a:pt x="1349" y="279"/>
                </a:cubicBezTo>
                <a:cubicBezTo>
                  <a:pt x="1350" y="278"/>
                  <a:pt x="1351" y="278"/>
                  <a:pt x="1352" y="278"/>
                </a:cubicBezTo>
                <a:cubicBezTo>
                  <a:pt x="1354" y="277"/>
                  <a:pt x="1355" y="275"/>
                  <a:pt x="1357" y="274"/>
                </a:cubicBezTo>
                <a:cubicBezTo>
                  <a:pt x="1358" y="272"/>
                  <a:pt x="1360" y="272"/>
                  <a:pt x="1361" y="270"/>
                </a:cubicBezTo>
                <a:cubicBezTo>
                  <a:pt x="1362" y="269"/>
                  <a:pt x="1362" y="268"/>
                  <a:pt x="1362" y="267"/>
                </a:cubicBezTo>
                <a:cubicBezTo>
                  <a:pt x="1363" y="266"/>
                  <a:pt x="1364" y="265"/>
                  <a:pt x="1364" y="265"/>
                </a:cubicBezTo>
                <a:cubicBezTo>
                  <a:pt x="1365" y="263"/>
                  <a:pt x="1367" y="263"/>
                  <a:pt x="1369" y="263"/>
                </a:cubicBezTo>
                <a:cubicBezTo>
                  <a:pt x="1371" y="263"/>
                  <a:pt x="1372" y="261"/>
                  <a:pt x="1373" y="260"/>
                </a:cubicBezTo>
                <a:cubicBezTo>
                  <a:pt x="1374" y="259"/>
                  <a:pt x="1375" y="259"/>
                  <a:pt x="1376" y="258"/>
                </a:cubicBezTo>
                <a:cubicBezTo>
                  <a:pt x="1376" y="258"/>
                  <a:pt x="1377" y="257"/>
                  <a:pt x="1377" y="256"/>
                </a:cubicBezTo>
                <a:cubicBezTo>
                  <a:pt x="1378" y="254"/>
                  <a:pt x="1380" y="253"/>
                  <a:pt x="1381" y="251"/>
                </a:cubicBezTo>
                <a:cubicBezTo>
                  <a:pt x="1382" y="250"/>
                  <a:pt x="1383" y="248"/>
                  <a:pt x="1384" y="247"/>
                </a:cubicBezTo>
                <a:cubicBezTo>
                  <a:pt x="1385" y="246"/>
                  <a:pt x="1384" y="244"/>
                  <a:pt x="1383" y="243"/>
                </a:cubicBezTo>
                <a:cubicBezTo>
                  <a:pt x="1383" y="242"/>
                  <a:pt x="1383" y="241"/>
                  <a:pt x="1383" y="240"/>
                </a:cubicBezTo>
                <a:cubicBezTo>
                  <a:pt x="1384" y="239"/>
                  <a:pt x="1385" y="240"/>
                  <a:pt x="1386" y="239"/>
                </a:cubicBezTo>
                <a:cubicBezTo>
                  <a:pt x="1386" y="239"/>
                  <a:pt x="1387" y="238"/>
                  <a:pt x="1388" y="238"/>
                </a:cubicBezTo>
                <a:cubicBezTo>
                  <a:pt x="1389" y="238"/>
                  <a:pt x="1390" y="238"/>
                  <a:pt x="1391" y="238"/>
                </a:cubicBezTo>
                <a:cubicBezTo>
                  <a:pt x="1393" y="238"/>
                  <a:pt x="1395" y="237"/>
                  <a:pt x="1397" y="236"/>
                </a:cubicBezTo>
                <a:cubicBezTo>
                  <a:pt x="1398" y="235"/>
                  <a:pt x="1398" y="234"/>
                  <a:pt x="1398" y="233"/>
                </a:cubicBezTo>
                <a:cubicBezTo>
                  <a:pt x="1398" y="232"/>
                  <a:pt x="1398" y="231"/>
                  <a:pt x="1399" y="230"/>
                </a:cubicBezTo>
                <a:cubicBezTo>
                  <a:pt x="1400" y="230"/>
                  <a:pt x="1400" y="229"/>
                  <a:pt x="1401" y="228"/>
                </a:cubicBezTo>
                <a:cubicBezTo>
                  <a:pt x="1402" y="227"/>
                  <a:pt x="1402" y="227"/>
                  <a:pt x="1403" y="227"/>
                </a:cubicBezTo>
                <a:cubicBezTo>
                  <a:pt x="1404" y="227"/>
                  <a:pt x="1404" y="226"/>
                  <a:pt x="1405" y="226"/>
                </a:cubicBezTo>
                <a:cubicBezTo>
                  <a:pt x="1406" y="226"/>
                  <a:pt x="1406" y="227"/>
                  <a:pt x="1407" y="227"/>
                </a:cubicBezTo>
                <a:cubicBezTo>
                  <a:pt x="1408" y="227"/>
                  <a:pt x="1408" y="226"/>
                  <a:pt x="1409" y="225"/>
                </a:cubicBezTo>
                <a:cubicBezTo>
                  <a:pt x="1410" y="225"/>
                  <a:pt x="1410" y="224"/>
                  <a:pt x="1411" y="224"/>
                </a:cubicBezTo>
                <a:cubicBezTo>
                  <a:pt x="1411" y="223"/>
                  <a:pt x="1413" y="223"/>
                  <a:pt x="1412" y="222"/>
                </a:cubicBezTo>
                <a:cubicBezTo>
                  <a:pt x="1411" y="221"/>
                  <a:pt x="1411" y="221"/>
                  <a:pt x="1411" y="220"/>
                </a:cubicBezTo>
                <a:cubicBezTo>
                  <a:pt x="1411" y="220"/>
                  <a:pt x="1410" y="219"/>
                  <a:pt x="1410" y="219"/>
                </a:cubicBezTo>
                <a:cubicBezTo>
                  <a:pt x="1410" y="218"/>
                  <a:pt x="1411" y="217"/>
                  <a:pt x="1410" y="217"/>
                </a:cubicBezTo>
                <a:cubicBezTo>
                  <a:pt x="1410" y="217"/>
                  <a:pt x="1409" y="218"/>
                  <a:pt x="1409" y="217"/>
                </a:cubicBezTo>
                <a:cubicBezTo>
                  <a:pt x="1409" y="217"/>
                  <a:pt x="1409" y="216"/>
                  <a:pt x="1409" y="216"/>
                </a:cubicBezTo>
                <a:cubicBezTo>
                  <a:pt x="1409" y="215"/>
                  <a:pt x="1408" y="214"/>
                  <a:pt x="1409" y="214"/>
                </a:cubicBezTo>
                <a:cubicBezTo>
                  <a:pt x="1409" y="214"/>
                  <a:pt x="1410" y="214"/>
                  <a:pt x="1410" y="214"/>
                </a:cubicBezTo>
                <a:cubicBezTo>
                  <a:pt x="1410" y="213"/>
                  <a:pt x="1410" y="213"/>
                  <a:pt x="1410" y="213"/>
                </a:cubicBezTo>
                <a:cubicBezTo>
                  <a:pt x="1410" y="213"/>
                  <a:pt x="1409" y="213"/>
                  <a:pt x="1409" y="213"/>
                </a:cubicBezTo>
                <a:cubicBezTo>
                  <a:pt x="1409" y="213"/>
                  <a:pt x="1408" y="213"/>
                  <a:pt x="1408" y="213"/>
                </a:cubicBezTo>
                <a:cubicBezTo>
                  <a:pt x="1408" y="212"/>
                  <a:pt x="1407" y="213"/>
                  <a:pt x="1407" y="213"/>
                </a:cubicBezTo>
                <a:cubicBezTo>
                  <a:pt x="1406" y="213"/>
                  <a:pt x="1406" y="212"/>
                  <a:pt x="1406" y="211"/>
                </a:cubicBezTo>
                <a:cubicBezTo>
                  <a:pt x="1406" y="210"/>
                  <a:pt x="1406" y="209"/>
                  <a:pt x="1406" y="209"/>
                </a:cubicBezTo>
                <a:cubicBezTo>
                  <a:pt x="1406" y="208"/>
                  <a:pt x="1406" y="207"/>
                  <a:pt x="1407" y="207"/>
                </a:cubicBezTo>
                <a:cubicBezTo>
                  <a:pt x="1408" y="207"/>
                  <a:pt x="1407" y="206"/>
                  <a:pt x="1408" y="206"/>
                </a:cubicBezTo>
                <a:cubicBezTo>
                  <a:pt x="1408" y="206"/>
                  <a:pt x="1409" y="207"/>
                  <a:pt x="1409" y="207"/>
                </a:cubicBezTo>
                <a:cubicBezTo>
                  <a:pt x="1410" y="208"/>
                  <a:pt x="1410" y="208"/>
                  <a:pt x="1410" y="207"/>
                </a:cubicBezTo>
                <a:cubicBezTo>
                  <a:pt x="1410" y="206"/>
                  <a:pt x="1410" y="205"/>
                  <a:pt x="1409" y="205"/>
                </a:cubicBezTo>
                <a:cubicBezTo>
                  <a:pt x="1408" y="205"/>
                  <a:pt x="1408" y="206"/>
                  <a:pt x="1407" y="205"/>
                </a:cubicBezTo>
                <a:cubicBezTo>
                  <a:pt x="1405" y="205"/>
                  <a:pt x="1407" y="202"/>
                  <a:pt x="1407" y="201"/>
                </a:cubicBezTo>
                <a:cubicBezTo>
                  <a:pt x="1408" y="200"/>
                  <a:pt x="1408" y="199"/>
                  <a:pt x="1408" y="198"/>
                </a:cubicBezTo>
                <a:cubicBezTo>
                  <a:pt x="1408" y="197"/>
                  <a:pt x="1408" y="197"/>
                  <a:pt x="1407" y="197"/>
                </a:cubicBezTo>
                <a:cubicBezTo>
                  <a:pt x="1405" y="198"/>
                  <a:pt x="1406" y="195"/>
                  <a:pt x="1406" y="194"/>
                </a:cubicBezTo>
                <a:cubicBezTo>
                  <a:pt x="1405" y="194"/>
                  <a:pt x="1406" y="196"/>
                  <a:pt x="1405" y="197"/>
                </a:cubicBezTo>
                <a:cubicBezTo>
                  <a:pt x="1404" y="198"/>
                  <a:pt x="1404" y="198"/>
                  <a:pt x="1404" y="199"/>
                </a:cubicBezTo>
                <a:cubicBezTo>
                  <a:pt x="1404" y="200"/>
                  <a:pt x="1404" y="201"/>
                  <a:pt x="1403" y="201"/>
                </a:cubicBezTo>
                <a:cubicBezTo>
                  <a:pt x="1403" y="201"/>
                  <a:pt x="1402" y="200"/>
                  <a:pt x="1402" y="200"/>
                </a:cubicBezTo>
                <a:cubicBezTo>
                  <a:pt x="1402" y="201"/>
                  <a:pt x="1403" y="201"/>
                  <a:pt x="1403" y="202"/>
                </a:cubicBezTo>
                <a:cubicBezTo>
                  <a:pt x="1404" y="202"/>
                  <a:pt x="1405" y="205"/>
                  <a:pt x="1404" y="205"/>
                </a:cubicBezTo>
                <a:cubicBezTo>
                  <a:pt x="1404" y="205"/>
                  <a:pt x="1403" y="205"/>
                  <a:pt x="1403" y="204"/>
                </a:cubicBezTo>
                <a:cubicBezTo>
                  <a:pt x="1403" y="204"/>
                  <a:pt x="1403" y="205"/>
                  <a:pt x="1403" y="205"/>
                </a:cubicBezTo>
                <a:cubicBezTo>
                  <a:pt x="1403" y="205"/>
                  <a:pt x="1404" y="207"/>
                  <a:pt x="1403" y="207"/>
                </a:cubicBezTo>
                <a:cubicBezTo>
                  <a:pt x="1402" y="207"/>
                  <a:pt x="1402" y="205"/>
                  <a:pt x="1402" y="204"/>
                </a:cubicBezTo>
                <a:cubicBezTo>
                  <a:pt x="1400" y="205"/>
                  <a:pt x="1401" y="206"/>
                  <a:pt x="1402" y="207"/>
                </a:cubicBezTo>
                <a:cubicBezTo>
                  <a:pt x="1402" y="208"/>
                  <a:pt x="1400" y="206"/>
                  <a:pt x="1400" y="208"/>
                </a:cubicBezTo>
                <a:cubicBezTo>
                  <a:pt x="1400" y="209"/>
                  <a:pt x="1400" y="209"/>
                  <a:pt x="1401" y="209"/>
                </a:cubicBezTo>
                <a:cubicBezTo>
                  <a:pt x="1401" y="209"/>
                  <a:pt x="1402" y="209"/>
                  <a:pt x="1402" y="210"/>
                </a:cubicBezTo>
                <a:cubicBezTo>
                  <a:pt x="1401" y="210"/>
                  <a:pt x="1401" y="210"/>
                  <a:pt x="1401" y="211"/>
                </a:cubicBezTo>
                <a:cubicBezTo>
                  <a:pt x="1401" y="211"/>
                  <a:pt x="1402" y="212"/>
                  <a:pt x="1402" y="212"/>
                </a:cubicBezTo>
                <a:cubicBezTo>
                  <a:pt x="1403" y="212"/>
                  <a:pt x="1403" y="211"/>
                  <a:pt x="1403" y="211"/>
                </a:cubicBezTo>
                <a:cubicBezTo>
                  <a:pt x="1404" y="211"/>
                  <a:pt x="1404" y="212"/>
                  <a:pt x="1404" y="212"/>
                </a:cubicBezTo>
                <a:cubicBezTo>
                  <a:pt x="1404" y="213"/>
                  <a:pt x="1404" y="213"/>
                  <a:pt x="1404" y="214"/>
                </a:cubicBezTo>
                <a:cubicBezTo>
                  <a:pt x="1405" y="215"/>
                  <a:pt x="1405" y="216"/>
                  <a:pt x="1404" y="216"/>
                </a:cubicBezTo>
                <a:cubicBezTo>
                  <a:pt x="1403" y="215"/>
                  <a:pt x="1403" y="213"/>
                  <a:pt x="1402" y="213"/>
                </a:cubicBezTo>
                <a:cubicBezTo>
                  <a:pt x="1401" y="213"/>
                  <a:pt x="1400" y="212"/>
                  <a:pt x="1400" y="212"/>
                </a:cubicBezTo>
                <a:cubicBezTo>
                  <a:pt x="1399" y="211"/>
                  <a:pt x="1400" y="211"/>
                  <a:pt x="1399" y="211"/>
                </a:cubicBezTo>
                <a:cubicBezTo>
                  <a:pt x="1399" y="210"/>
                  <a:pt x="1399" y="210"/>
                  <a:pt x="1399" y="209"/>
                </a:cubicBezTo>
                <a:cubicBezTo>
                  <a:pt x="1399" y="209"/>
                  <a:pt x="1399" y="208"/>
                  <a:pt x="1399" y="208"/>
                </a:cubicBezTo>
                <a:cubicBezTo>
                  <a:pt x="1398" y="208"/>
                  <a:pt x="1398" y="209"/>
                  <a:pt x="1398" y="210"/>
                </a:cubicBezTo>
                <a:cubicBezTo>
                  <a:pt x="1398" y="210"/>
                  <a:pt x="1397" y="211"/>
                  <a:pt x="1398" y="212"/>
                </a:cubicBezTo>
                <a:cubicBezTo>
                  <a:pt x="1398" y="213"/>
                  <a:pt x="1399" y="213"/>
                  <a:pt x="1399" y="214"/>
                </a:cubicBezTo>
                <a:cubicBezTo>
                  <a:pt x="1399" y="215"/>
                  <a:pt x="1400" y="214"/>
                  <a:pt x="1401" y="215"/>
                </a:cubicBezTo>
                <a:cubicBezTo>
                  <a:pt x="1401" y="216"/>
                  <a:pt x="1401" y="217"/>
                  <a:pt x="1401" y="218"/>
                </a:cubicBezTo>
                <a:cubicBezTo>
                  <a:pt x="1400" y="219"/>
                  <a:pt x="1400" y="220"/>
                  <a:pt x="1400" y="220"/>
                </a:cubicBezTo>
                <a:cubicBezTo>
                  <a:pt x="1400" y="221"/>
                  <a:pt x="1398" y="221"/>
                  <a:pt x="1398" y="222"/>
                </a:cubicBezTo>
                <a:cubicBezTo>
                  <a:pt x="1398" y="222"/>
                  <a:pt x="1399" y="222"/>
                  <a:pt x="1399" y="223"/>
                </a:cubicBezTo>
                <a:cubicBezTo>
                  <a:pt x="1398" y="224"/>
                  <a:pt x="1397" y="222"/>
                  <a:pt x="1397" y="224"/>
                </a:cubicBezTo>
                <a:cubicBezTo>
                  <a:pt x="1397" y="225"/>
                  <a:pt x="1396" y="225"/>
                  <a:pt x="1396" y="225"/>
                </a:cubicBezTo>
                <a:cubicBezTo>
                  <a:pt x="1395" y="226"/>
                  <a:pt x="1394" y="226"/>
                  <a:pt x="1394" y="225"/>
                </a:cubicBezTo>
                <a:cubicBezTo>
                  <a:pt x="1394" y="225"/>
                  <a:pt x="1394" y="224"/>
                  <a:pt x="1394" y="224"/>
                </a:cubicBezTo>
                <a:cubicBezTo>
                  <a:pt x="1394" y="223"/>
                  <a:pt x="1393" y="224"/>
                  <a:pt x="1393" y="225"/>
                </a:cubicBezTo>
                <a:cubicBezTo>
                  <a:pt x="1393" y="225"/>
                  <a:pt x="1393" y="226"/>
                  <a:pt x="1392" y="226"/>
                </a:cubicBezTo>
                <a:cubicBezTo>
                  <a:pt x="1392" y="225"/>
                  <a:pt x="1391" y="225"/>
                  <a:pt x="1391" y="226"/>
                </a:cubicBezTo>
                <a:cubicBezTo>
                  <a:pt x="1390" y="226"/>
                  <a:pt x="1390" y="227"/>
                  <a:pt x="1391" y="227"/>
                </a:cubicBezTo>
                <a:cubicBezTo>
                  <a:pt x="1392" y="228"/>
                  <a:pt x="1391" y="229"/>
                  <a:pt x="1390" y="229"/>
                </a:cubicBezTo>
                <a:cubicBezTo>
                  <a:pt x="1389" y="229"/>
                  <a:pt x="1389" y="230"/>
                  <a:pt x="1389" y="231"/>
                </a:cubicBezTo>
                <a:cubicBezTo>
                  <a:pt x="1389" y="233"/>
                  <a:pt x="1386" y="231"/>
                  <a:pt x="1385" y="232"/>
                </a:cubicBezTo>
                <a:cubicBezTo>
                  <a:pt x="1385" y="233"/>
                  <a:pt x="1386" y="234"/>
                  <a:pt x="1386" y="235"/>
                </a:cubicBezTo>
                <a:cubicBezTo>
                  <a:pt x="1386" y="235"/>
                  <a:pt x="1385" y="236"/>
                  <a:pt x="1385" y="236"/>
                </a:cubicBezTo>
                <a:cubicBezTo>
                  <a:pt x="1385" y="237"/>
                  <a:pt x="1384" y="237"/>
                  <a:pt x="1384" y="237"/>
                </a:cubicBezTo>
                <a:cubicBezTo>
                  <a:pt x="1383" y="236"/>
                  <a:pt x="1383" y="236"/>
                  <a:pt x="1383" y="235"/>
                </a:cubicBezTo>
                <a:cubicBezTo>
                  <a:pt x="1383" y="234"/>
                  <a:pt x="1383" y="235"/>
                  <a:pt x="1383" y="235"/>
                </a:cubicBezTo>
                <a:cubicBezTo>
                  <a:pt x="1382" y="236"/>
                  <a:pt x="1382" y="236"/>
                  <a:pt x="1382" y="237"/>
                </a:cubicBezTo>
                <a:cubicBezTo>
                  <a:pt x="1381" y="237"/>
                  <a:pt x="1380" y="238"/>
                  <a:pt x="1380" y="239"/>
                </a:cubicBezTo>
                <a:cubicBezTo>
                  <a:pt x="1380" y="240"/>
                  <a:pt x="1379" y="240"/>
                  <a:pt x="1379" y="241"/>
                </a:cubicBezTo>
                <a:cubicBezTo>
                  <a:pt x="1378" y="243"/>
                  <a:pt x="1377" y="245"/>
                  <a:pt x="1375" y="246"/>
                </a:cubicBezTo>
                <a:cubicBezTo>
                  <a:pt x="1374" y="246"/>
                  <a:pt x="1373" y="246"/>
                  <a:pt x="1373" y="247"/>
                </a:cubicBezTo>
                <a:cubicBezTo>
                  <a:pt x="1373" y="248"/>
                  <a:pt x="1372" y="248"/>
                  <a:pt x="1371" y="248"/>
                </a:cubicBezTo>
                <a:cubicBezTo>
                  <a:pt x="1370" y="249"/>
                  <a:pt x="1371" y="250"/>
                  <a:pt x="1370" y="251"/>
                </a:cubicBezTo>
                <a:cubicBezTo>
                  <a:pt x="1369" y="252"/>
                  <a:pt x="1369" y="252"/>
                  <a:pt x="1368" y="253"/>
                </a:cubicBezTo>
                <a:cubicBezTo>
                  <a:pt x="1367" y="253"/>
                  <a:pt x="1367" y="254"/>
                  <a:pt x="1366" y="254"/>
                </a:cubicBezTo>
                <a:cubicBezTo>
                  <a:pt x="1366" y="255"/>
                  <a:pt x="1366" y="256"/>
                  <a:pt x="1365" y="256"/>
                </a:cubicBezTo>
                <a:cubicBezTo>
                  <a:pt x="1364" y="256"/>
                  <a:pt x="1364" y="257"/>
                  <a:pt x="1364" y="258"/>
                </a:cubicBezTo>
                <a:cubicBezTo>
                  <a:pt x="1363" y="258"/>
                  <a:pt x="1362" y="258"/>
                  <a:pt x="1362" y="259"/>
                </a:cubicBezTo>
                <a:cubicBezTo>
                  <a:pt x="1362" y="260"/>
                  <a:pt x="1361" y="260"/>
                  <a:pt x="1360" y="260"/>
                </a:cubicBezTo>
                <a:cubicBezTo>
                  <a:pt x="1360" y="260"/>
                  <a:pt x="1360" y="260"/>
                  <a:pt x="1359" y="260"/>
                </a:cubicBezTo>
                <a:cubicBezTo>
                  <a:pt x="1358" y="260"/>
                  <a:pt x="1357" y="261"/>
                  <a:pt x="1356" y="261"/>
                </a:cubicBezTo>
                <a:cubicBezTo>
                  <a:pt x="1356" y="262"/>
                  <a:pt x="1355" y="262"/>
                  <a:pt x="1354" y="263"/>
                </a:cubicBezTo>
                <a:cubicBezTo>
                  <a:pt x="1353" y="264"/>
                  <a:pt x="1354" y="266"/>
                  <a:pt x="1352" y="266"/>
                </a:cubicBezTo>
                <a:cubicBezTo>
                  <a:pt x="1351" y="266"/>
                  <a:pt x="1350" y="265"/>
                  <a:pt x="1350" y="266"/>
                </a:cubicBezTo>
                <a:cubicBezTo>
                  <a:pt x="1349" y="267"/>
                  <a:pt x="1349" y="268"/>
                  <a:pt x="1348" y="269"/>
                </a:cubicBezTo>
                <a:cubicBezTo>
                  <a:pt x="1348" y="269"/>
                  <a:pt x="1347" y="269"/>
                  <a:pt x="1346" y="270"/>
                </a:cubicBezTo>
                <a:cubicBezTo>
                  <a:pt x="1345" y="271"/>
                  <a:pt x="1345" y="272"/>
                  <a:pt x="1345" y="272"/>
                </a:cubicBezTo>
                <a:cubicBezTo>
                  <a:pt x="1344" y="273"/>
                  <a:pt x="1344" y="275"/>
                  <a:pt x="1343" y="275"/>
                </a:cubicBezTo>
                <a:cubicBezTo>
                  <a:pt x="1342" y="276"/>
                  <a:pt x="1341" y="276"/>
                  <a:pt x="1341" y="276"/>
                </a:cubicBezTo>
                <a:cubicBezTo>
                  <a:pt x="1339" y="278"/>
                  <a:pt x="1338" y="280"/>
                  <a:pt x="1337" y="281"/>
                </a:cubicBezTo>
                <a:cubicBezTo>
                  <a:pt x="1337" y="282"/>
                  <a:pt x="1336" y="283"/>
                  <a:pt x="1336" y="284"/>
                </a:cubicBezTo>
                <a:cubicBezTo>
                  <a:pt x="1336" y="286"/>
                  <a:pt x="1336" y="286"/>
                  <a:pt x="1335" y="287"/>
                </a:cubicBezTo>
                <a:cubicBezTo>
                  <a:pt x="1335" y="288"/>
                  <a:pt x="1335" y="288"/>
                  <a:pt x="1336" y="288"/>
                </a:cubicBezTo>
                <a:close/>
                <a:moveTo>
                  <a:pt x="1415" y="55"/>
                </a:moveTo>
                <a:cubicBezTo>
                  <a:pt x="1415" y="55"/>
                  <a:pt x="1415" y="58"/>
                  <a:pt x="1415" y="57"/>
                </a:cubicBezTo>
                <a:cubicBezTo>
                  <a:pt x="1416" y="57"/>
                  <a:pt x="1416" y="56"/>
                  <a:pt x="1417" y="56"/>
                </a:cubicBezTo>
                <a:cubicBezTo>
                  <a:pt x="1417" y="55"/>
                  <a:pt x="1418" y="56"/>
                  <a:pt x="1418" y="56"/>
                </a:cubicBezTo>
                <a:cubicBezTo>
                  <a:pt x="1418" y="58"/>
                  <a:pt x="1419" y="60"/>
                  <a:pt x="1418" y="62"/>
                </a:cubicBezTo>
                <a:cubicBezTo>
                  <a:pt x="1418" y="63"/>
                  <a:pt x="1419" y="63"/>
                  <a:pt x="1419" y="64"/>
                </a:cubicBezTo>
                <a:cubicBezTo>
                  <a:pt x="1420" y="65"/>
                  <a:pt x="1419" y="65"/>
                  <a:pt x="1419" y="66"/>
                </a:cubicBezTo>
                <a:cubicBezTo>
                  <a:pt x="1419" y="67"/>
                  <a:pt x="1422" y="69"/>
                  <a:pt x="1420" y="70"/>
                </a:cubicBezTo>
                <a:cubicBezTo>
                  <a:pt x="1417" y="71"/>
                  <a:pt x="1421" y="74"/>
                  <a:pt x="1422" y="76"/>
                </a:cubicBezTo>
                <a:cubicBezTo>
                  <a:pt x="1425" y="81"/>
                  <a:pt x="1421" y="88"/>
                  <a:pt x="1425" y="92"/>
                </a:cubicBezTo>
                <a:cubicBezTo>
                  <a:pt x="1426" y="93"/>
                  <a:pt x="1427" y="93"/>
                  <a:pt x="1427" y="93"/>
                </a:cubicBezTo>
                <a:cubicBezTo>
                  <a:pt x="1428" y="92"/>
                  <a:pt x="1428" y="91"/>
                  <a:pt x="1428" y="91"/>
                </a:cubicBezTo>
                <a:cubicBezTo>
                  <a:pt x="1428" y="90"/>
                  <a:pt x="1428" y="90"/>
                  <a:pt x="1428" y="89"/>
                </a:cubicBezTo>
                <a:cubicBezTo>
                  <a:pt x="1429" y="89"/>
                  <a:pt x="1430" y="91"/>
                  <a:pt x="1430" y="91"/>
                </a:cubicBezTo>
                <a:cubicBezTo>
                  <a:pt x="1430" y="92"/>
                  <a:pt x="1429" y="95"/>
                  <a:pt x="1430" y="96"/>
                </a:cubicBezTo>
                <a:cubicBezTo>
                  <a:pt x="1432" y="97"/>
                  <a:pt x="1433" y="97"/>
                  <a:pt x="1433" y="99"/>
                </a:cubicBezTo>
                <a:cubicBezTo>
                  <a:pt x="1433" y="100"/>
                  <a:pt x="1432" y="100"/>
                  <a:pt x="1433" y="101"/>
                </a:cubicBezTo>
                <a:cubicBezTo>
                  <a:pt x="1433" y="102"/>
                  <a:pt x="1434" y="102"/>
                  <a:pt x="1435" y="102"/>
                </a:cubicBezTo>
                <a:cubicBezTo>
                  <a:pt x="1435" y="102"/>
                  <a:pt x="1435" y="103"/>
                  <a:pt x="1436" y="104"/>
                </a:cubicBezTo>
                <a:cubicBezTo>
                  <a:pt x="1436" y="104"/>
                  <a:pt x="1436" y="103"/>
                  <a:pt x="1437" y="103"/>
                </a:cubicBezTo>
                <a:cubicBezTo>
                  <a:pt x="1437" y="103"/>
                  <a:pt x="1437" y="103"/>
                  <a:pt x="1438" y="103"/>
                </a:cubicBezTo>
                <a:cubicBezTo>
                  <a:pt x="1439" y="102"/>
                  <a:pt x="1440" y="101"/>
                  <a:pt x="1439" y="100"/>
                </a:cubicBezTo>
                <a:cubicBezTo>
                  <a:pt x="1439" y="98"/>
                  <a:pt x="1439" y="97"/>
                  <a:pt x="1438" y="96"/>
                </a:cubicBezTo>
                <a:cubicBezTo>
                  <a:pt x="1438" y="95"/>
                  <a:pt x="1437" y="92"/>
                  <a:pt x="1438" y="91"/>
                </a:cubicBezTo>
                <a:cubicBezTo>
                  <a:pt x="1439" y="89"/>
                  <a:pt x="1440" y="92"/>
                  <a:pt x="1441" y="92"/>
                </a:cubicBezTo>
                <a:cubicBezTo>
                  <a:pt x="1442" y="93"/>
                  <a:pt x="1444" y="92"/>
                  <a:pt x="1445" y="92"/>
                </a:cubicBezTo>
                <a:cubicBezTo>
                  <a:pt x="1448" y="92"/>
                  <a:pt x="1448" y="94"/>
                  <a:pt x="1449" y="96"/>
                </a:cubicBezTo>
                <a:cubicBezTo>
                  <a:pt x="1450" y="98"/>
                  <a:pt x="1450" y="100"/>
                  <a:pt x="1448" y="101"/>
                </a:cubicBezTo>
                <a:cubicBezTo>
                  <a:pt x="1447" y="102"/>
                  <a:pt x="1446" y="103"/>
                  <a:pt x="1446" y="103"/>
                </a:cubicBezTo>
                <a:cubicBezTo>
                  <a:pt x="1445" y="104"/>
                  <a:pt x="1445" y="105"/>
                  <a:pt x="1444" y="106"/>
                </a:cubicBezTo>
                <a:cubicBezTo>
                  <a:pt x="1442" y="107"/>
                  <a:pt x="1439" y="108"/>
                  <a:pt x="1439" y="110"/>
                </a:cubicBezTo>
                <a:cubicBezTo>
                  <a:pt x="1439" y="112"/>
                  <a:pt x="1440" y="114"/>
                  <a:pt x="1440" y="115"/>
                </a:cubicBezTo>
                <a:cubicBezTo>
                  <a:pt x="1440" y="117"/>
                  <a:pt x="1440" y="118"/>
                  <a:pt x="1440" y="120"/>
                </a:cubicBezTo>
                <a:cubicBezTo>
                  <a:pt x="1440" y="120"/>
                  <a:pt x="1440" y="123"/>
                  <a:pt x="1441" y="122"/>
                </a:cubicBezTo>
                <a:cubicBezTo>
                  <a:pt x="1442" y="122"/>
                  <a:pt x="1441" y="121"/>
                  <a:pt x="1441" y="121"/>
                </a:cubicBezTo>
                <a:cubicBezTo>
                  <a:pt x="1442" y="120"/>
                  <a:pt x="1442" y="121"/>
                  <a:pt x="1443" y="120"/>
                </a:cubicBezTo>
                <a:cubicBezTo>
                  <a:pt x="1443" y="120"/>
                  <a:pt x="1442" y="119"/>
                  <a:pt x="1442" y="119"/>
                </a:cubicBezTo>
                <a:cubicBezTo>
                  <a:pt x="1443" y="118"/>
                  <a:pt x="1444" y="118"/>
                  <a:pt x="1445" y="118"/>
                </a:cubicBezTo>
                <a:cubicBezTo>
                  <a:pt x="1446" y="119"/>
                  <a:pt x="1449" y="119"/>
                  <a:pt x="1449" y="120"/>
                </a:cubicBezTo>
                <a:cubicBezTo>
                  <a:pt x="1449" y="121"/>
                  <a:pt x="1449" y="122"/>
                  <a:pt x="1448" y="123"/>
                </a:cubicBezTo>
                <a:cubicBezTo>
                  <a:pt x="1448" y="123"/>
                  <a:pt x="1447" y="125"/>
                  <a:pt x="1448" y="125"/>
                </a:cubicBezTo>
                <a:cubicBezTo>
                  <a:pt x="1449" y="126"/>
                  <a:pt x="1450" y="122"/>
                  <a:pt x="1452" y="123"/>
                </a:cubicBezTo>
                <a:cubicBezTo>
                  <a:pt x="1452" y="123"/>
                  <a:pt x="1453" y="124"/>
                  <a:pt x="1453" y="125"/>
                </a:cubicBezTo>
                <a:cubicBezTo>
                  <a:pt x="1453" y="125"/>
                  <a:pt x="1452" y="126"/>
                  <a:pt x="1453" y="127"/>
                </a:cubicBezTo>
                <a:cubicBezTo>
                  <a:pt x="1454" y="128"/>
                  <a:pt x="1456" y="126"/>
                  <a:pt x="1458" y="127"/>
                </a:cubicBezTo>
                <a:cubicBezTo>
                  <a:pt x="1458" y="127"/>
                  <a:pt x="1458" y="128"/>
                  <a:pt x="1459" y="128"/>
                </a:cubicBezTo>
                <a:cubicBezTo>
                  <a:pt x="1460" y="129"/>
                  <a:pt x="1461" y="127"/>
                  <a:pt x="1461" y="127"/>
                </a:cubicBezTo>
                <a:cubicBezTo>
                  <a:pt x="1462" y="126"/>
                  <a:pt x="1463" y="126"/>
                  <a:pt x="1464" y="126"/>
                </a:cubicBezTo>
                <a:cubicBezTo>
                  <a:pt x="1465" y="126"/>
                  <a:pt x="1465" y="125"/>
                  <a:pt x="1464" y="125"/>
                </a:cubicBezTo>
                <a:cubicBezTo>
                  <a:pt x="1463" y="124"/>
                  <a:pt x="1464" y="122"/>
                  <a:pt x="1465" y="121"/>
                </a:cubicBezTo>
                <a:cubicBezTo>
                  <a:pt x="1467" y="120"/>
                  <a:pt x="1468" y="120"/>
                  <a:pt x="1470" y="119"/>
                </a:cubicBezTo>
                <a:cubicBezTo>
                  <a:pt x="1470" y="119"/>
                  <a:pt x="1472" y="118"/>
                  <a:pt x="1472" y="118"/>
                </a:cubicBezTo>
                <a:cubicBezTo>
                  <a:pt x="1473" y="117"/>
                  <a:pt x="1473" y="117"/>
                  <a:pt x="1474" y="117"/>
                </a:cubicBezTo>
                <a:cubicBezTo>
                  <a:pt x="1475" y="118"/>
                  <a:pt x="1475" y="119"/>
                  <a:pt x="1476" y="119"/>
                </a:cubicBezTo>
                <a:cubicBezTo>
                  <a:pt x="1477" y="120"/>
                  <a:pt x="1478" y="120"/>
                  <a:pt x="1479" y="120"/>
                </a:cubicBezTo>
                <a:cubicBezTo>
                  <a:pt x="1480" y="121"/>
                  <a:pt x="1480" y="121"/>
                  <a:pt x="1481" y="122"/>
                </a:cubicBezTo>
                <a:cubicBezTo>
                  <a:pt x="1482" y="122"/>
                  <a:pt x="1483" y="122"/>
                  <a:pt x="1484" y="123"/>
                </a:cubicBezTo>
                <a:cubicBezTo>
                  <a:pt x="1486" y="124"/>
                  <a:pt x="1486" y="126"/>
                  <a:pt x="1487" y="127"/>
                </a:cubicBezTo>
                <a:cubicBezTo>
                  <a:pt x="1489" y="129"/>
                  <a:pt x="1491" y="129"/>
                  <a:pt x="1493" y="131"/>
                </a:cubicBezTo>
                <a:cubicBezTo>
                  <a:pt x="1495" y="133"/>
                  <a:pt x="1497" y="135"/>
                  <a:pt x="1496" y="138"/>
                </a:cubicBezTo>
                <a:cubicBezTo>
                  <a:pt x="1496" y="139"/>
                  <a:pt x="1498" y="142"/>
                  <a:pt x="1499" y="141"/>
                </a:cubicBezTo>
                <a:cubicBezTo>
                  <a:pt x="1499" y="141"/>
                  <a:pt x="1500" y="141"/>
                  <a:pt x="1500" y="140"/>
                </a:cubicBezTo>
                <a:cubicBezTo>
                  <a:pt x="1501" y="140"/>
                  <a:pt x="1502" y="140"/>
                  <a:pt x="1502" y="139"/>
                </a:cubicBezTo>
                <a:cubicBezTo>
                  <a:pt x="1501" y="137"/>
                  <a:pt x="1501" y="136"/>
                  <a:pt x="1501" y="134"/>
                </a:cubicBezTo>
                <a:cubicBezTo>
                  <a:pt x="1500" y="133"/>
                  <a:pt x="1500" y="132"/>
                  <a:pt x="1499" y="131"/>
                </a:cubicBezTo>
                <a:cubicBezTo>
                  <a:pt x="1499" y="131"/>
                  <a:pt x="1498" y="130"/>
                  <a:pt x="1498" y="130"/>
                </a:cubicBezTo>
                <a:cubicBezTo>
                  <a:pt x="1499" y="130"/>
                  <a:pt x="1499" y="130"/>
                  <a:pt x="1500" y="130"/>
                </a:cubicBezTo>
                <a:cubicBezTo>
                  <a:pt x="1500" y="129"/>
                  <a:pt x="1498" y="128"/>
                  <a:pt x="1497" y="128"/>
                </a:cubicBezTo>
                <a:cubicBezTo>
                  <a:pt x="1496" y="127"/>
                  <a:pt x="1495" y="126"/>
                  <a:pt x="1495" y="125"/>
                </a:cubicBezTo>
                <a:cubicBezTo>
                  <a:pt x="1495" y="124"/>
                  <a:pt x="1496" y="124"/>
                  <a:pt x="1496" y="123"/>
                </a:cubicBezTo>
                <a:cubicBezTo>
                  <a:pt x="1496" y="122"/>
                  <a:pt x="1496" y="122"/>
                  <a:pt x="1496" y="121"/>
                </a:cubicBezTo>
                <a:cubicBezTo>
                  <a:pt x="1495" y="120"/>
                  <a:pt x="1495" y="120"/>
                  <a:pt x="1495" y="119"/>
                </a:cubicBezTo>
                <a:cubicBezTo>
                  <a:pt x="1494" y="119"/>
                  <a:pt x="1493" y="118"/>
                  <a:pt x="1493" y="118"/>
                </a:cubicBezTo>
                <a:cubicBezTo>
                  <a:pt x="1494" y="117"/>
                  <a:pt x="1497" y="119"/>
                  <a:pt x="1497" y="117"/>
                </a:cubicBezTo>
                <a:cubicBezTo>
                  <a:pt x="1497" y="118"/>
                  <a:pt x="1497" y="117"/>
                  <a:pt x="1498" y="118"/>
                </a:cubicBezTo>
                <a:cubicBezTo>
                  <a:pt x="1498" y="118"/>
                  <a:pt x="1498" y="118"/>
                  <a:pt x="1498" y="119"/>
                </a:cubicBezTo>
                <a:cubicBezTo>
                  <a:pt x="1498" y="120"/>
                  <a:pt x="1499" y="119"/>
                  <a:pt x="1499" y="120"/>
                </a:cubicBezTo>
                <a:cubicBezTo>
                  <a:pt x="1500" y="120"/>
                  <a:pt x="1500" y="121"/>
                  <a:pt x="1501" y="121"/>
                </a:cubicBezTo>
                <a:cubicBezTo>
                  <a:pt x="1502" y="121"/>
                  <a:pt x="1502" y="121"/>
                  <a:pt x="1503" y="122"/>
                </a:cubicBezTo>
                <a:cubicBezTo>
                  <a:pt x="1504" y="123"/>
                  <a:pt x="1507" y="124"/>
                  <a:pt x="1506" y="126"/>
                </a:cubicBezTo>
                <a:cubicBezTo>
                  <a:pt x="1504" y="127"/>
                  <a:pt x="1507" y="128"/>
                  <a:pt x="1508" y="129"/>
                </a:cubicBezTo>
                <a:cubicBezTo>
                  <a:pt x="1508" y="129"/>
                  <a:pt x="1508" y="130"/>
                  <a:pt x="1509" y="130"/>
                </a:cubicBezTo>
                <a:cubicBezTo>
                  <a:pt x="1510" y="130"/>
                  <a:pt x="1511" y="130"/>
                  <a:pt x="1512" y="131"/>
                </a:cubicBezTo>
                <a:cubicBezTo>
                  <a:pt x="1514" y="131"/>
                  <a:pt x="1517" y="133"/>
                  <a:pt x="1517" y="134"/>
                </a:cubicBezTo>
                <a:cubicBezTo>
                  <a:pt x="1517" y="135"/>
                  <a:pt x="1517" y="136"/>
                  <a:pt x="1518" y="137"/>
                </a:cubicBezTo>
                <a:cubicBezTo>
                  <a:pt x="1518" y="138"/>
                  <a:pt x="1519" y="138"/>
                  <a:pt x="1520" y="139"/>
                </a:cubicBezTo>
                <a:cubicBezTo>
                  <a:pt x="1520" y="140"/>
                  <a:pt x="1520" y="141"/>
                  <a:pt x="1519" y="142"/>
                </a:cubicBezTo>
                <a:cubicBezTo>
                  <a:pt x="1519" y="143"/>
                  <a:pt x="1519" y="144"/>
                  <a:pt x="1519" y="145"/>
                </a:cubicBezTo>
                <a:cubicBezTo>
                  <a:pt x="1520" y="147"/>
                  <a:pt x="1521" y="146"/>
                  <a:pt x="1522" y="145"/>
                </a:cubicBezTo>
                <a:cubicBezTo>
                  <a:pt x="1524" y="144"/>
                  <a:pt x="1525" y="147"/>
                  <a:pt x="1526" y="147"/>
                </a:cubicBezTo>
                <a:cubicBezTo>
                  <a:pt x="1526" y="148"/>
                  <a:pt x="1527" y="148"/>
                  <a:pt x="1528" y="149"/>
                </a:cubicBezTo>
                <a:cubicBezTo>
                  <a:pt x="1529" y="150"/>
                  <a:pt x="1529" y="149"/>
                  <a:pt x="1530" y="149"/>
                </a:cubicBezTo>
                <a:cubicBezTo>
                  <a:pt x="1531" y="149"/>
                  <a:pt x="1531" y="150"/>
                  <a:pt x="1532" y="150"/>
                </a:cubicBezTo>
                <a:cubicBezTo>
                  <a:pt x="1533" y="150"/>
                  <a:pt x="1532" y="151"/>
                  <a:pt x="1533" y="151"/>
                </a:cubicBezTo>
                <a:cubicBezTo>
                  <a:pt x="1534" y="150"/>
                  <a:pt x="1536" y="150"/>
                  <a:pt x="1537" y="148"/>
                </a:cubicBezTo>
                <a:cubicBezTo>
                  <a:pt x="1537" y="147"/>
                  <a:pt x="1539" y="146"/>
                  <a:pt x="1539" y="148"/>
                </a:cubicBezTo>
                <a:cubicBezTo>
                  <a:pt x="1539" y="149"/>
                  <a:pt x="1539" y="150"/>
                  <a:pt x="1539" y="150"/>
                </a:cubicBezTo>
                <a:cubicBezTo>
                  <a:pt x="1538" y="151"/>
                  <a:pt x="1538" y="150"/>
                  <a:pt x="1537" y="150"/>
                </a:cubicBezTo>
                <a:cubicBezTo>
                  <a:pt x="1534" y="151"/>
                  <a:pt x="1536" y="154"/>
                  <a:pt x="1536" y="155"/>
                </a:cubicBezTo>
                <a:cubicBezTo>
                  <a:pt x="1537" y="156"/>
                  <a:pt x="1537" y="157"/>
                  <a:pt x="1538" y="158"/>
                </a:cubicBezTo>
                <a:cubicBezTo>
                  <a:pt x="1539" y="159"/>
                  <a:pt x="1540" y="162"/>
                  <a:pt x="1542" y="160"/>
                </a:cubicBezTo>
                <a:cubicBezTo>
                  <a:pt x="1544" y="159"/>
                  <a:pt x="1544" y="157"/>
                  <a:pt x="1544" y="155"/>
                </a:cubicBezTo>
                <a:cubicBezTo>
                  <a:pt x="1544" y="154"/>
                  <a:pt x="1545" y="153"/>
                  <a:pt x="1545" y="152"/>
                </a:cubicBezTo>
                <a:cubicBezTo>
                  <a:pt x="1545" y="151"/>
                  <a:pt x="1544" y="149"/>
                  <a:pt x="1544" y="147"/>
                </a:cubicBezTo>
                <a:cubicBezTo>
                  <a:pt x="1544" y="146"/>
                  <a:pt x="1545" y="147"/>
                  <a:pt x="1546" y="145"/>
                </a:cubicBezTo>
                <a:cubicBezTo>
                  <a:pt x="1546" y="144"/>
                  <a:pt x="1545" y="143"/>
                  <a:pt x="1544" y="144"/>
                </a:cubicBezTo>
                <a:cubicBezTo>
                  <a:pt x="1544" y="144"/>
                  <a:pt x="1544" y="146"/>
                  <a:pt x="1543" y="146"/>
                </a:cubicBezTo>
                <a:cubicBezTo>
                  <a:pt x="1543" y="146"/>
                  <a:pt x="1542" y="145"/>
                  <a:pt x="1542" y="145"/>
                </a:cubicBezTo>
                <a:cubicBezTo>
                  <a:pt x="1542" y="145"/>
                  <a:pt x="1541" y="145"/>
                  <a:pt x="1541" y="145"/>
                </a:cubicBezTo>
                <a:cubicBezTo>
                  <a:pt x="1540" y="144"/>
                  <a:pt x="1541" y="144"/>
                  <a:pt x="1540" y="143"/>
                </a:cubicBezTo>
                <a:cubicBezTo>
                  <a:pt x="1540" y="142"/>
                  <a:pt x="1538" y="143"/>
                  <a:pt x="1538" y="142"/>
                </a:cubicBezTo>
                <a:cubicBezTo>
                  <a:pt x="1536" y="141"/>
                  <a:pt x="1536" y="144"/>
                  <a:pt x="1534" y="144"/>
                </a:cubicBezTo>
                <a:cubicBezTo>
                  <a:pt x="1533" y="144"/>
                  <a:pt x="1534" y="143"/>
                  <a:pt x="1534" y="143"/>
                </a:cubicBezTo>
                <a:cubicBezTo>
                  <a:pt x="1534" y="142"/>
                  <a:pt x="1533" y="141"/>
                  <a:pt x="1533" y="141"/>
                </a:cubicBezTo>
                <a:cubicBezTo>
                  <a:pt x="1533" y="139"/>
                  <a:pt x="1535" y="138"/>
                  <a:pt x="1536" y="138"/>
                </a:cubicBezTo>
                <a:cubicBezTo>
                  <a:pt x="1537" y="139"/>
                  <a:pt x="1538" y="139"/>
                  <a:pt x="1537" y="138"/>
                </a:cubicBezTo>
                <a:cubicBezTo>
                  <a:pt x="1537" y="137"/>
                  <a:pt x="1539" y="137"/>
                  <a:pt x="1538" y="136"/>
                </a:cubicBezTo>
                <a:cubicBezTo>
                  <a:pt x="1538" y="136"/>
                  <a:pt x="1537" y="136"/>
                  <a:pt x="1537" y="136"/>
                </a:cubicBezTo>
                <a:cubicBezTo>
                  <a:pt x="1535" y="135"/>
                  <a:pt x="1536" y="136"/>
                  <a:pt x="1536" y="136"/>
                </a:cubicBezTo>
                <a:cubicBezTo>
                  <a:pt x="1536" y="140"/>
                  <a:pt x="1531" y="134"/>
                  <a:pt x="1531" y="133"/>
                </a:cubicBezTo>
                <a:cubicBezTo>
                  <a:pt x="1530" y="131"/>
                  <a:pt x="1526" y="130"/>
                  <a:pt x="1526" y="128"/>
                </a:cubicBezTo>
                <a:cubicBezTo>
                  <a:pt x="1526" y="127"/>
                  <a:pt x="1527" y="124"/>
                  <a:pt x="1529" y="124"/>
                </a:cubicBezTo>
                <a:cubicBezTo>
                  <a:pt x="1530" y="124"/>
                  <a:pt x="1530" y="124"/>
                  <a:pt x="1531" y="124"/>
                </a:cubicBezTo>
                <a:cubicBezTo>
                  <a:pt x="1532" y="124"/>
                  <a:pt x="1533" y="125"/>
                  <a:pt x="1534" y="125"/>
                </a:cubicBezTo>
                <a:cubicBezTo>
                  <a:pt x="1535" y="125"/>
                  <a:pt x="1535" y="124"/>
                  <a:pt x="1536" y="124"/>
                </a:cubicBezTo>
                <a:cubicBezTo>
                  <a:pt x="1537" y="124"/>
                  <a:pt x="1538" y="125"/>
                  <a:pt x="1539" y="124"/>
                </a:cubicBezTo>
                <a:cubicBezTo>
                  <a:pt x="1539" y="123"/>
                  <a:pt x="1539" y="122"/>
                  <a:pt x="1538" y="122"/>
                </a:cubicBezTo>
                <a:cubicBezTo>
                  <a:pt x="1537" y="122"/>
                  <a:pt x="1536" y="121"/>
                  <a:pt x="1535" y="121"/>
                </a:cubicBezTo>
                <a:cubicBezTo>
                  <a:pt x="1534" y="120"/>
                  <a:pt x="1533" y="120"/>
                  <a:pt x="1533" y="119"/>
                </a:cubicBezTo>
                <a:cubicBezTo>
                  <a:pt x="1533" y="119"/>
                  <a:pt x="1532" y="118"/>
                  <a:pt x="1532" y="118"/>
                </a:cubicBezTo>
                <a:cubicBezTo>
                  <a:pt x="1531" y="118"/>
                  <a:pt x="1531" y="119"/>
                  <a:pt x="1531" y="119"/>
                </a:cubicBezTo>
                <a:cubicBezTo>
                  <a:pt x="1530" y="119"/>
                  <a:pt x="1530" y="119"/>
                  <a:pt x="1529" y="119"/>
                </a:cubicBezTo>
                <a:cubicBezTo>
                  <a:pt x="1529" y="119"/>
                  <a:pt x="1527" y="118"/>
                  <a:pt x="1528" y="118"/>
                </a:cubicBezTo>
                <a:cubicBezTo>
                  <a:pt x="1529" y="118"/>
                  <a:pt x="1529" y="118"/>
                  <a:pt x="1530" y="118"/>
                </a:cubicBezTo>
                <a:cubicBezTo>
                  <a:pt x="1530" y="118"/>
                  <a:pt x="1531" y="117"/>
                  <a:pt x="1530" y="117"/>
                </a:cubicBezTo>
                <a:cubicBezTo>
                  <a:pt x="1530" y="117"/>
                  <a:pt x="1529" y="117"/>
                  <a:pt x="1529" y="117"/>
                </a:cubicBezTo>
                <a:cubicBezTo>
                  <a:pt x="1528" y="117"/>
                  <a:pt x="1528" y="116"/>
                  <a:pt x="1528" y="117"/>
                </a:cubicBezTo>
                <a:cubicBezTo>
                  <a:pt x="1527" y="117"/>
                  <a:pt x="1528" y="117"/>
                  <a:pt x="1528" y="117"/>
                </a:cubicBezTo>
                <a:cubicBezTo>
                  <a:pt x="1528" y="118"/>
                  <a:pt x="1527" y="118"/>
                  <a:pt x="1527" y="118"/>
                </a:cubicBezTo>
                <a:cubicBezTo>
                  <a:pt x="1526" y="118"/>
                  <a:pt x="1525" y="117"/>
                  <a:pt x="1524" y="117"/>
                </a:cubicBezTo>
                <a:cubicBezTo>
                  <a:pt x="1524" y="117"/>
                  <a:pt x="1523" y="118"/>
                  <a:pt x="1523" y="117"/>
                </a:cubicBezTo>
                <a:cubicBezTo>
                  <a:pt x="1522" y="117"/>
                  <a:pt x="1522" y="115"/>
                  <a:pt x="1522" y="115"/>
                </a:cubicBezTo>
                <a:cubicBezTo>
                  <a:pt x="1521" y="115"/>
                  <a:pt x="1521" y="115"/>
                  <a:pt x="1521" y="114"/>
                </a:cubicBezTo>
                <a:cubicBezTo>
                  <a:pt x="1521" y="113"/>
                  <a:pt x="1520" y="112"/>
                  <a:pt x="1520" y="113"/>
                </a:cubicBezTo>
                <a:cubicBezTo>
                  <a:pt x="1520" y="114"/>
                  <a:pt x="1519" y="114"/>
                  <a:pt x="1519" y="114"/>
                </a:cubicBezTo>
                <a:cubicBezTo>
                  <a:pt x="1518" y="114"/>
                  <a:pt x="1518" y="115"/>
                  <a:pt x="1518" y="115"/>
                </a:cubicBezTo>
                <a:cubicBezTo>
                  <a:pt x="1517" y="116"/>
                  <a:pt x="1517" y="117"/>
                  <a:pt x="1518" y="117"/>
                </a:cubicBezTo>
                <a:cubicBezTo>
                  <a:pt x="1519" y="118"/>
                  <a:pt x="1519" y="117"/>
                  <a:pt x="1520" y="117"/>
                </a:cubicBezTo>
                <a:cubicBezTo>
                  <a:pt x="1520" y="118"/>
                  <a:pt x="1519" y="118"/>
                  <a:pt x="1519" y="120"/>
                </a:cubicBezTo>
                <a:cubicBezTo>
                  <a:pt x="1520" y="121"/>
                  <a:pt x="1521" y="121"/>
                  <a:pt x="1519" y="122"/>
                </a:cubicBezTo>
                <a:cubicBezTo>
                  <a:pt x="1519" y="123"/>
                  <a:pt x="1519" y="123"/>
                  <a:pt x="1518" y="124"/>
                </a:cubicBezTo>
                <a:cubicBezTo>
                  <a:pt x="1518" y="124"/>
                  <a:pt x="1517" y="124"/>
                  <a:pt x="1516" y="124"/>
                </a:cubicBezTo>
                <a:cubicBezTo>
                  <a:pt x="1514" y="124"/>
                  <a:pt x="1515" y="126"/>
                  <a:pt x="1514" y="126"/>
                </a:cubicBezTo>
                <a:cubicBezTo>
                  <a:pt x="1514" y="125"/>
                  <a:pt x="1514" y="124"/>
                  <a:pt x="1514" y="123"/>
                </a:cubicBezTo>
                <a:cubicBezTo>
                  <a:pt x="1513" y="123"/>
                  <a:pt x="1512" y="123"/>
                  <a:pt x="1512" y="122"/>
                </a:cubicBezTo>
                <a:cubicBezTo>
                  <a:pt x="1511" y="120"/>
                  <a:pt x="1513" y="120"/>
                  <a:pt x="1513" y="118"/>
                </a:cubicBezTo>
                <a:cubicBezTo>
                  <a:pt x="1513" y="116"/>
                  <a:pt x="1512" y="116"/>
                  <a:pt x="1512" y="115"/>
                </a:cubicBezTo>
                <a:cubicBezTo>
                  <a:pt x="1512" y="114"/>
                  <a:pt x="1512" y="113"/>
                  <a:pt x="1512" y="113"/>
                </a:cubicBezTo>
                <a:cubicBezTo>
                  <a:pt x="1511" y="112"/>
                  <a:pt x="1510" y="112"/>
                  <a:pt x="1510" y="112"/>
                </a:cubicBezTo>
                <a:cubicBezTo>
                  <a:pt x="1509" y="111"/>
                  <a:pt x="1509" y="110"/>
                  <a:pt x="1509" y="110"/>
                </a:cubicBezTo>
                <a:cubicBezTo>
                  <a:pt x="1508" y="109"/>
                  <a:pt x="1507" y="107"/>
                  <a:pt x="1506" y="107"/>
                </a:cubicBezTo>
                <a:cubicBezTo>
                  <a:pt x="1505" y="107"/>
                  <a:pt x="1504" y="107"/>
                  <a:pt x="1504" y="106"/>
                </a:cubicBezTo>
                <a:cubicBezTo>
                  <a:pt x="1504" y="105"/>
                  <a:pt x="1503" y="106"/>
                  <a:pt x="1502" y="106"/>
                </a:cubicBezTo>
                <a:cubicBezTo>
                  <a:pt x="1500" y="104"/>
                  <a:pt x="1502" y="107"/>
                  <a:pt x="1500" y="107"/>
                </a:cubicBezTo>
                <a:cubicBezTo>
                  <a:pt x="1500" y="107"/>
                  <a:pt x="1499" y="106"/>
                  <a:pt x="1498" y="106"/>
                </a:cubicBezTo>
                <a:cubicBezTo>
                  <a:pt x="1497" y="105"/>
                  <a:pt x="1496" y="105"/>
                  <a:pt x="1495" y="106"/>
                </a:cubicBezTo>
                <a:cubicBezTo>
                  <a:pt x="1493" y="106"/>
                  <a:pt x="1493" y="107"/>
                  <a:pt x="1492" y="108"/>
                </a:cubicBezTo>
                <a:cubicBezTo>
                  <a:pt x="1491" y="109"/>
                  <a:pt x="1491" y="110"/>
                  <a:pt x="1491" y="111"/>
                </a:cubicBezTo>
                <a:cubicBezTo>
                  <a:pt x="1491" y="111"/>
                  <a:pt x="1491" y="112"/>
                  <a:pt x="1491" y="113"/>
                </a:cubicBezTo>
                <a:cubicBezTo>
                  <a:pt x="1490" y="113"/>
                  <a:pt x="1490" y="112"/>
                  <a:pt x="1489" y="112"/>
                </a:cubicBezTo>
                <a:cubicBezTo>
                  <a:pt x="1489" y="111"/>
                  <a:pt x="1489" y="111"/>
                  <a:pt x="1489" y="110"/>
                </a:cubicBezTo>
                <a:cubicBezTo>
                  <a:pt x="1489" y="110"/>
                  <a:pt x="1489" y="109"/>
                  <a:pt x="1489" y="109"/>
                </a:cubicBezTo>
                <a:cubicBezTo>
                  <a:pt x="1489" y="108"/>
                  <a:pt x="1488" y="110"/>
                  <a:pt x="1488" y="110"/>
                </a:cubicBezTo>
                <a:cubicBezTo>
                  <a:pt x="1487" y="110"/>
                  <a:pt x="1487" y="111"/>
                  <a:pt x="1486" y="111"/>
                </a:cubicBezTo>
                <a:cubicBezTo>
                  <a:pt x="1486" y="112"/>
                  <a:pt x="1486" y="113"/>
                  <a:pt x="1487" y="113"/>
                </a:cubicBezTo>
                <a:cubicBezTo>
                  <a:pt x="1488" y="114"/>
                  <a:pt x="1490" y="115"/>
                  <a:pt x="1490" y="116"/>
                </a:cubicBezTo>
                <a:cubicBezTo>
                  <a:pt x="1490" y="118"/>
                  <a:pt x="1488" y="116"/>
                  <a:pt x="1487" y="116"/>
                </a:cubicBezTo>
                <a:cubicBezTo>
                  <a:pt x="1486" y="116"/>
                  <a:pt x="1487" y="117"/>
                  <a:pt x="1487" y="117"/>
                </a:cubicBezTo>
                <a:cubicBezTo>
                  <a:pt x="1488" y="118"/>
                  <a:pt x="1489" y="118"/>
                  <a:pt x="1488" y="119"/>
                </a:cubicBezTo>
                <a:cubicBezTo>
                  <a:pt x="1487" y="119"/>
                  <a:pt x="1485" y="118"/>
                  <a:pt x="1484" y="118"/>
                </a:cubicBezTo>
                <a:cubicBezTo>
                  <a:pt x="1482" y="118"/>
                  <a:pt x="1480" y="117"/>
                  <a:pt x="1478" y="115"/>
                </a:cubicBezTo>
                <a:cubicBezTo>
                  <a:pt x="1477" y="115"/>
                  <a:pt x="1477" y="114"/>
                  <a:pt x="1476" y="113"/>
                </a:cubicBezTo>
                <a:cubicBezTo>
                  <a:pt x="1475" y="113"/>
                  <a:pt x="1474" y="112"/>
                  <a:pt x="1474" y="112"/>
                </a:cubicBezTo>
                <a:cubicBezTo>
                  <a:pt x="1473" y="111"/>
                  <a:pt x="1473" y="111"/>
                  <a:pt x="1473" y="110"/>
                </a:cubicBezTo>
                <a:cubicBezTo>
                  <a:pt x="1474" y="110"/>
                  <a:pt x="1474" y="109"/>
                  <a:pt x="1474" y="108"/>
                </a:cubicBezTo>
                <a:cubicBezTo>
                  <a:pt x="1473" y="108"/>
                  <a:pt x="1473" y="107"/>
                  <a:pt x="1473" y="106"/>
                </a:cubicBezTo>
                <a:cubicBezTo>
                  <a:pt x="1473" y="106"/>
                  <a:pt x="1472" y="105"/>
                  <a:pt x="1471" y="105"/>
                </a:cubicBezTo>
                <a:cubicBezTo>
                  <a:pt x="1470" y="103"/>
                  <a:pt x="1470" y="101"/>
                  <a:pt x="1470" y="99"/>
                </a:cubicBezTo>
                <a:cubicBezTo>
                  <a:pt x="1469" y="98"/>
                  <a:pt x="1469" y="96"/>
                  <a:pt x="1471" y="95"/>
                </a:cubicBezTo>
                <a:cubicBezTo>
                  <a:pt x="1471" y="95"/>
                  <a:pt x="1473" y="95"/>
                  <a:pt x="1473" y="94"/>
                </a:cubicBezTo>
                <a:cubicBezTo>
                  <a:pt x="1472" y="93"/>
                  <a:pt x="1471" y="93"/>
                  <a:pt x="1470" y="92"/>
                </a:cubicBezTo>
                <a:cubicBezTo>
                  <a:pt x="1468" y="91"/>
                  <a:pt x="1469" y="89"/>
                  <a:pt x="1468" y="87"/>
                </a:cubicBezTo>
                <a:cubicBezTo>
                  <a:pt x="1468" y="85"/>
                  <a:pt x="1466" y="84"/>
                  <a:pt x="1466" y="82"/>
                </a:cubicBezTo>
                <a:cubicBezTo>
                  <a:pt x="1466" y="81"/>
                  <a:pt x="1466" y="80"/>
                  <a:pt x="1465" y="80"/>
                </a:cubicBezTo>
                <a:cubicBezTo>
                  <a:pt x="1465" y="79"/>
                  <a:pt x="1464" y="79"/>
                  <a:pt x="1463" y="78"/>
                </a:cubicBezTo>
                <a:cubicBezTo>
                  <a:pt x="1463" y="76"/>
                  <a:pt x="1461" y="74"/>
                  <a:pt x="1464" y="74"/>
                </a:cubicBezTo>
                <a:cubicBezTo>
                  <a:pt x="1466" y="73"/>
                  <a:pt x="1465" y="71"/>
                  <a:pt x="1466" y="70"/>
                </a:cubicBezTo>
                <a:cubicBezTo>
                  <a:pt x="1466" y="69"/>
                  <a:pt x="1467" y="68"/>
                  <a:pt x="1467" y="67"/>
                </a:cubicBezTo>
                <a:cubicBezTo>
                  <a:pt x="1468" y="66"/>
                  <a:pt x="1469" y="66"/>
                  <a:pt x="1469" y="64"/>
                </a:cubicBezTo>
                <a:cubicBezTo>
                  <a:pt x="1469" y="64"/>
                  <a:pt x="1470" y="63"/>
                  <a:pt x="1470" y="62"/>
                </a:cubicBezTo>
                <a:cubicBezTo>
                  <a:pt x="1469" y="62"/>
                  <a:pt x="1469" y="61"/>
                  <a:pt x="1468" y="61"/>
                </a:cubicBezTo>
                <a:cubicBezTo>
                  <a:pt x="1466" y="61"/>
                  <a:pt x="1468" y="57"/>
                  <a:pt x="1469" y="56"/>
                </a:cubicBezTo>
                <a:cubicBezTo>
                  <a:pt x="1470" y="56"/>
                  <a:pt x="1470" y="55"/>
                  <a:pt x="1471" y="54"/>
                </a:cubicBezTo>
                <a:cubicBezTo>
                  <a:pt x="1472" y="53"/>
                  <a:pt x="1474" y="53"/>
                  <a:pt x="1475" y="52"/>
                </a:cubicBezTo>
                <a:cubicBezTo>
                  <a:pt x="1477" y="51"/>
                  <a:pt x="1480" y="50"/>
                  <a:pt x="1482" y="49"/>
                </a:cubicBezTo>
                <a:cubicBezTo>
                  <a:pt x="1483" y="49"/>
                  <a:pt x="1483" y="48"/>
                  <a:pt x="1483" y="47"/>
                </a:cubicBezTo>
                <a:cubicBezTo>
                  <a:pt x="1484" y="47"/>
                  <a:pt x="1485" y="46"/>
                  <a:pt x="1485" y="47"/>
                </a:cubicBezTo>
                <a:cubicBezTo>
                  <a:pt x="1484" y="48"/>
                  <a:pt x="1484" y="48"/>
                  <a:pt x="1484" y="48"/>
                </a:cubicBezTo>
                <a:cubicBezTo>
                  <a:pt x="1484" y="49"/>
                  <a:pt x="1484" y="49"/>
                  <a:pt x="1483" y="50"/>
                </a:cubicBezTo>
                <a:cubicBezTo>
                  <a:pt x="1483" y="51"/>
                  <a:pt x="1481" y="52"/>
                  <a:pt x="1481" y="54"/>
                </a:cubicBezTo>
                <a:cubicBezTo>
                  <a:pt x="1481" y="54"/>
                  <a:pt x="1482" y="53"/>
                  <a:pt x="1482" y="53"/>
                </a:cubicBezTo>
                <a:cubicBezTo>
                  <a:pt x="1483" y="52"/>
                  <a:pt x="1483" y="51"/>
                  <a:pt x="1483" y="50"/>
                </a:cubicBezTo>
                <a:cubicBezTo>
                  <a:pt x="1485" y="49"/>
                  <a:pt x="1486" y="48"/>
                  <a:pt x="1487" y="46"/>
                </a:cubicBezTo>
                <a:cubicBezTo>
                  <a:pt x="1487" y="46"/>
                  <a:pt x="1488" y="46"/>
                  <a:pt x="1487" y="45"/>
                </a:cubicBezTo>
                <a:cubicBezTo>
                  <a:pt x="1487" y="45"/>
                  <a:pt x="1487" y="45"/>
                  <a:pt x="1487" y="45"/>
                </a:cubicBezTo>
                <a:cubicBezTo>
                  <a:pt x="1486" y="46"/>
                  <a:pt x="1487" y="44"/>
                  <a:pt x="1487" y="44"/>
                </a:cubicBezTo>
                <a:cubicBezTo>
                  <a:pt x="1487" y="44"/>
                  <a:pt x="1488" y="43"/>
                  <a:pt x="1487" y="42"/>
                </a:cubicBezTo>
                <a:cubicBezTo>
                  <a:pt x="1487" y="42"/>
                  <a:pt x="1487" y="42"/>
                  <a:pt x="1487" y="42"/>
                </a:cubicBezTo>
                <a:cubicBezTo>
                  <a:pt x="1487" y="41"/>
                  <a:pt x="1487" y="41"/>
                  <a:pt x="1487" y="41"/>
                </a:cubicBezTo>
                <a:cubicBezTo>
                  <a:pt x="1488" y="38"/>
                  <a:pt x="1490" y="36"/>
                  <a:pt x="1491" y="34"/>
                </a:cubicBezTo>
                <a:cubicBezTo>
                  <a:pt x="1493" y="30"/>
                  <a:pt x="1494" y="27"/>
                  <a:pt x="1495" y="24"/>
                </a:cubicBezTo>
                <a:cubicBezTo>
                  <a:pt x="1496" y="23"/>
                  <a:pt x="1497" y="20"/>
                  <a:pt x="1497" y="19"/>
                </a:cubicBezTo>
                <a:cubicBezTo>
                  <a:pt x="1496" y="17"/>
                  <a:pt x="1494" y="21"/>
                  <a:pt x="1494" y="18"/>
                </a:cubicBezTo>
                <a:cubicBezTo>
                  <a:pt x="1494" y="17"/>
                  <a:pt x="1494" y="15"/>
                  <a:pt x="1493" y="14"/>
                </a:cubicBezTo>
                <a:cubicBezTo>
                  <a:pt x="1492" y="12"/>
                  <a:pt x="1490" y="13"/>
                  <a:pt x="1489" y="11"/>
                </a:cubicBezTo>
                <a:cubicBezTo>
                  <a:pt x="1489" y="10"/>
                  <a:pt x="1489" y="9"/>
                  <a:pt x="1488" y="8"/>
                </a:cubicBezTo>
                <a:cubicBezTo>
                  <a:pt x="1487" y="7"/>
                  <a:pt x="1487" y="7"/>
                  <a:pt x="1486" y="6"/>
                </a:cubicBezTo>
                <a:cubicBezTo>
                  <a:pt x="1486" y="4"/>
                  <a:pt x="1486" y="3"/>
                  <a:pt x="1486" y="1"/>
                </a:cubicBezTo>
                <a:cubicBezTo>
                  <a:pt x="1434" y="1"/>
                  <a:pt x="1434" y="1"/>
                  <a:pt x="1434" y="1"/>
                </a:cubicBezTo>
                <a:cubicBezTo>
                  <a:pt x="1434" y="1"/>
                  <a:pt x="1434" y="2"/>
                  <a:pt x="1433" y="2"/>
                </a:cubicBezTo>
                <a:cubicBezTo>
                  <a:pt x="1433" y="4"/>
                  <a:pt x="1431" y="6"/>
                  <a:pt x="1433" y="7"/>
                </a:cubicBezTo>
                <a:cubicBezTo>
                  <a:pt x="1434" y="8"/>
                  <a:pt x="1434" y="9"/>
                  <a:pt x="1435" y="10"/>
                </a:cubicBezTo>
                <a:cubicBezTo>
                  <a:pt x="1435" y="11"/>
                  <a:pt x="1436" y="11"/>
                  <a:pt x="1435" y="12"/>
                </a:cubicBezTo>
                <a:cubicBezTo>
                  <a:pt x="1435" y="13"/>
                  <a:pt x="1435" y="14"/>
                  <a:pt x="1435" y="15"/>
                </a:cubicBezTo>
                <a:cubicBezTo>
                  <a:pt x="1434" y="15"/>
                  <a:pt x="1434" y="17"/>
                  <a:pt x="1434" y="17"/>
                </a:cubicBezTo>
                <a:cubicBezTo>
                  <a:pt x="1434" y="19"/>
                  <a:pt x="1435" y="20"/>
                  <a:pt x="1435" y="21"/>
                </a:cubicBezTo>
                <a:cubicBezTo>
                  <a:pt x="1435" y="23"/>
                  <a:pt x="1435" y="25"/>
                  <a:pt x="1434" y="27"/>
                </a:cubicBezTo>
                <a:cubicBezTo>
                  <a:pt x="1433" y="28"/>
                  <a:pt x="1433" y="28"/>
                  <a:pt x="1432" y="29"/>
                </a:cubicBezTo>
                <a:cubicBezTo>
                  <a:pt x="1431" y="29"/>
                  <a:pt x="1432" y="31"/>
                  <a:pt x="1432" y="31"/>
                </a:cubicBezTo>
                <a:cubicBezTo>
                  <a:pt x="1433" y="33"/>
                  <a:pt x="1430" y="34"/>
                  <a:pt x="1429" y="36"/>
                </a:cubicBezTo>
                <a:cubicBezTo>
                  <a:pt x="1429" y="37"/>
                  <a:pt x="1431" y="38"/>
                  <a:pt x="1431" y="39"/>
                </a:cubicBezTo>
                <a:cubicBezTo>
                  <a:pt x="1431" y="41"/>
                  <a:pt x="1430" y="42"/>
                  <a:pt x="1432" y="44"/>
                </a:cubicBezTo>
                <a:cubicBezTo>
                  <a:pt x="1432" y="45"/>
                  <a:pt x="1433" y="46"/>
                  <a:pt x="1433" y="48"/>
                </a:cubicBezTo>
                <a:cubicBezTo>
                  <a:pt x="1433" y="49"/>
                  <a:pt x="1433" y="50"/>
                  <a:pt x="1433" y="51"/>
                </a:cubicBezTo>
                <a:cubicBezTo>
                  <a:pt x="1432" y="52"/>
                  <a:pt x="1429" y="54"/>
                  <a:pt x="1427" y="54"/>
                </a:cubicBezTo>
                <a:cubicBezTo>
                  <a:pt x="1426" y="53"/>
                  <a:pt x="1426" y="53"/>
                  <a:pt x="1425" y="52"/>
                </a:cubicBezTo>
                <a:cubicBezTo>
                  <a:pt x="1425" y="52"/>
                  <a:pt x="1424" y="52"/>
                  <a:pt x="1425" y="51"/>
                </a:cubicBezTo>
                <a:cubicBezTo>
                  <a:pt x="1425" y="51"/>
                  <a:pt x="1425" y="50"/>
                  <a:pt x="1424" y="49"/>
                </a:cubicBezTo>
                <a:cubicBezTo>
                  <a:pt x="1424" y="49"/>
                  <a:pt x="1423" y="49"/>
                  <a:pt x="1422" y="49"/>
                </a:cubicBezTo>
                <a:cubicBezTo>
                  <a:pt x="1422" y="49"/>
                  <a:pt x="1421" y="48"/>
                  <a:pt x="1421" y="47"/>
                </a:cubicBezTo>
                <a:cubicBezTo>
                  <a:pt x="1420" y="47"/>
                  <a:pt x="1419" y="48"/>
                  <a:pt x="1419" y="46"/>
                </a:cubicBezTo>
                <a:cubicBezTo>
                  <a:pt x="1419" y="46"/>
                  <a:pt x="1421" y="42"/>
                  <a:pt x="1418" y="43"/>
                </a:cubicBezTo>
                <a:cubicBezTo>
                  <a:pt x="1416" y="43"/>
                  <a:pt x="1415" y="47"/>
                  <a:pt x="1415" y="49"/>
                </a:cubicBezTo>
                <a:cubicBezTo>
                  <a:pt x="1415" y="50"/>
                  <a:pt x="1415" y="51"/>
                  <a:pt x="1415" y="52"/>
                </a:cubicBezTo>
                <a:cubicBezTo>
                  <a:pt x="1416" y="53"/>
                  <a:pt x="1415" y="54"/>
                  <a:pt x="1415" y="55"/>
                </a:cubicBezTo>
                <a:close/>
                <a:moveTo>
                  <a:pt x="1453" y="101"/>
                </a:moveTo>
                <a:cubicBezTo>
                  <a:pt x="1454" y="100"/>
                  <a:pt x="1455" y="100"/>
                  <a:pt x="1456" y="100"/>
                </a:cubicBezTo>
                <a:cubicBezTo>
                  <a:pt x="1456" y="101"/>
                  <a:pt x="1457" y="102"/>
                  <a:pt x="1457" y="102"/>
                </a:cubicBezTo>
                <a:cubicBezTo>
                  <a:pt x="1457" y="103"/>
                  <a:pt x="1457" y="104"/>
                  <a:pt x="1458" y="104"/>
                </a:cubicBezTo>
                <a:cubicBezTo>
                  <a:pt x="1458" y="104"/>
                  <a:pt x="1457" y="99"/>
                  <a:pt x="1460" y="101"/>
                </a:cubicBezTo>
                <a:cubicBezTo>
                  <a:pt x="1461" y="101"/>
                  <a:pt x="1461" y="102"/>
                  <a:pt x="1461" y="103"/>
                </a:cubicBezTo>
                <a:cubicBezTo>
                  <a:pt x="1461" y="104"/>
                  <a:pt x="1461" y="105"/>
                  <a:pt x="1460" y="105"/>
                </a:cubicBezTo>
                <a:cubicBezTo>
                  <a:pt x="1460" y="106"/>
                  <a:pt x="1460" y="107"/>
                  <a:pt x="1460" y="107"/>
                </a:cubicBezTo>
                <a:cubicBezTo>
                  <a:pt x="1461" y="107"/>
                  <a:pt x="1462" y="106"/>
                  <a:pt x="1463" y="105"/>
                </a:cubicBezTo>
                <a:cubicBezTo>
                  <a:pt x="1463" y="105"/>
                  <a:pt x="1464" y="104"/>
                  <a:pt x="1464" y="104"/>
                </a:cubicBezTo>
                <a:cubicBezTo>
                  <a:pt x="1465" y="103"/>
                  <a:pt x="1466" y="105"/>
                  <a:pt x="1465" y="105"/>
                </a:cubicBezTo>
                <a:cubicBezTo>
                  <a:pt x="1465" y="106"/>
                  <a:pt x="1463" y="106"/>
                  <a:pt x="1463" y="107"/>
                </a:cubicBezTo>
                <a:cubicBezTo>
                  <a:pt x="1462" y="107"/>
                  <a:pt x="1462" y="108"/>
                  <a:pt x="1461" y="108"/>
                </a:cubicBezTo>
                <a:cubicBezTo>
                  <a:pt x="1461" y="109"/>
                  <a:pt x="1460" y="109"/>
                  <a:pt x="1459" y="109"/>
                </a:cubicBezTo>
                <a:cubicBezTo>
                  <a:pt x="1459" y="110"/>
                  <a:pt x="1458" y="111"/>
                  <a:pt x="1457" y="111"/>
                </a:cubicBezTo>
                <a:cubicBezTo>
                  <a:pt x="1456" y="110"/>
                  <a:pt x="1457" y="110"/>
                  <a:pt x="1457" y="109"/>
                </a:cubicBezTo>
                <a:cubicBezTo>
                  <a:pt x="1457" y="109"/>
                  <a:pt x="1457" y="108"/>
                  <a:pt x="1456" y="108"/>
                </a:cubicBezTo>
                <a:cubicBezTo>
                  <a:pt x="1456" y="107"/>
                  <a:pt x="1455" y="107"/>
                  <a:pt x="1455" y="106"/>
                </a:cubicBezTo>
                <a:cubicBezTo>
                  <a:pt x="1454" y="106"/>
                  <a:pt x="1454" y="105"/>
                  <a:pt x="1454" y="105"/>
                </a:cubicBezTo>
                <a:cubicBezTo>
                  <a:pt x="1453" y="104"/>
                  <a:pt x="1453" y="102"/>
                  <a:pt x="1453" y="101"/>
                </a:cubicBezTo>
                <a:close/>
                <a:moveTo>
                  <a:pt x="1453" y="113"/>
                </a:moveTo>
                <a:cubicBezTo>
                  <a:pt x="1453" y="114"/>
                  <a:pt x="1453" y="114"/>
                  <a:pt x="1453" y="115"/>
                </a:cubicBezTo>
                <a:cubicBezTo>
                  <a:pt x="1453" y="115"/>
                  <a:pt x="1454" y="115"/>
                  <a:pt x="1454" y="115"/>
                </a:cubicBezTo>
                <a:cubicBezTo>
                  <a:pt x="1454" y="116"/>
                  <a:pt x="1454" y="116"/>
                  <a:pt x="1454" y="117"/>
                </a:cubicBezTo>
                <a:cubicBezTo>
                  <a:pt x="1453" y="117"/>
                  <a:pt x="1452" y="117"/>
                  <a:pt x="1452" y="118"/>
                </a:cubicBezTo>
                <a:cubicBezTo>
                  <a:pt x="1452" y="119"/>
                  <a:pt x="1452" y="119"/>
                  <a:pt x="1451" y="120"/>
                </a:cubicBezTo>
                <a:cubicBezTo>
                  <a:pt x="1451" y="120"/>
                  <a:pt x="1450" y="118"/>
                  <a:pt x="1450" y="118"/>
                </a:cubicBezTo>
                <a:cubicBezTo>
                  <a:pt x="1449" y="117"/>
                  <a:pt x="1450" y="116"/>
                  <a:pt x="1450" y="115"/>
                </a:cubicBezTo>
                <a:cubicBezTo>
                  <a:pt x="1448" y="113"/>
                  <a:pt x="1451" y="113"/>
                  <a:pt x="1453" y="113"/>
                </a:cubicBezTo>
                <a:close/>
                <a:moveTo>
                  <a:pt x="1458" y="107"/>
                </a:moveTo>
                <a:cubicBezTo>
                  <a:pt x="1459" y="106"/>
                  <a:pt x="1458" y="105"/>
                  <a:pt x="1458" y="104"/>
                </a:cubicBezTo>
                <a:cubicBezTo>
                  <a:pt x="1457" y="104"/>
                  <a:pt x="1458" y="107"/>
                  <a:pt x="1458" y="107"/>
                </a:cubicBezTo>
                <a:close/>
                <a:moveTo>
                  <a:pt x="1452" y="116"/>
                </a:moveTo>
                <a:cubicBezTo>
                  <a:pt x="1452" y="115"/>
                  <a:pt x="1450" y="114"/>
                  <a:pt x="1450" y="115"/>
                </a:cubicBezTo>
                <a:cubicBezTo>
                  <a:pt x="1450" y="116"/>
                  <a:pt x="1451" y="117"/>
                  <a:pt x="1452" y="116"/>
                </a:cubicBezTo>
                <a:close/>
                <a:moveTo>
                  <a:pt x="1422" y="47"/>
                </a:moveTo>
                <a:cubicBezTo>
                  <a:pt x="1423" y="48"/>
                  <a:pt x="1423" y="46"/>
                  <a:pt x="1422" y="46"/>
                </a:cubicBezTo>
                <a:cubicBezTo>
                  <a:pt x="1421" y="46"/>
                  <a:pt x="1423" y="45"/>
                  <a:pt x="1422" y="44"/>
                </a:cubicBezTo>
                <a:cubicBezTo>
                  <a:pt x="1422" y="44"/>
                  <a:pt x="1420" y="45"/>
                  <a:pt x="1420" y="45"/>
                </a:cubicBezTo>
                <a:cubicBezTo>
                  <a:pt x="1420" y="46"/>
                  <a:pt x="1421" y="47"/>
                  <a:pt x="1422" y="47"/>
                </a:cubicBezTo>
                <a:close/>
                <a:moveTo>
                  <a:pt x="1421" y="43"/>
                </a:moveTo>
                <a:cubicBezTo>
                  <a:pt x="1422" y="43"/>
                  <a:pt x="1420" y="41"/>
                  <a:pt x="1420" y="41"/>
                </a:cubicBezTo>
                <a:cubicBezTo>
                  <a:pt x="1419" y="42"/>
                  <a:pt x="1420" y="43"/>
                  <a:pt x="1421" y="43"/>
                </a:cubicBezTo>
                <a:close/>
                <a:moveTo>
                  <a:pt x="1676" y="629"/>
                </a:moveTo>
                <a:cubicBezTo>
                  <a:pt x="1675" y="629"/>
                  <a:pt x="1673" y="629"/>
                  <a:pt x="1672" y="629"/>
                </a:cubicBezTo>
                <a:cubicBezTo>
                  <a:pt x="1671" y="629"/>
                  <a:pt x="1670" y="628"/>
                  <a:pt x="1669" y="628"/>
                </a:cubicBezTo>
                <a:cubicBezTo>
                  <a:pt x="1668" y="628"/>
                  <a:pt x="1666" y="629"/>
                  <a:pt x="1665" y="630"/>
                </a:cubicBezTo>
                <a:cubicBezTo>
                  <a:pt x="1664" y="631"/>
                  <a:pt x="1665" y="632"/>
                  <a:pt x="1664" y="633"/>
                </a:cubicBezTo>
                <a:cubicBezTo>
                  <a:pt x="1663" y="634"/>
                  <a:pt x="1662" y="634"/>
                  <a:pt x="1662" y="635"/>
                </a:cubicBezTo>
                <a:cubicBezTo>
                  <a:pt x="1661" y="636"/>
                  <a:pt x="1661" y="638"/>
                  <a:pt x="1660" y="638"/>
                </a:cubicBezTo>
                <a:cubicBezTo>
                  <a:pt x="1658" y="638"/>
                  <a:pt x="1658" y="637"/>
                  <a:pt x="1657" y="637"/>
                </a:cubicBezTo>
                <a:cubicBezTo>
                  <a:pt x="1655" y="637"/>
                  <a:pt x="1657" y="639"/>
                  <a:pt x="1657" y="639"/>
                </a:cubicBezTo>
                <a:cubicBezTo>
                  <a:pt x="1657" y="641"/>
                  <a:pt x="1657" y="642"/>
                  <a:pt x="1658" y="642"/>
                </a:cubicBezTo>
                <a:cubicBezTo>
                  <a:pt x="1658" y="643"/>
                  <a:pt x="1660" y="643"/>
                  <a:pt x="1660" y="644"/>
                </a:cubicBezTo>
                <a:cubicBezTo>
                  <a:pt x="1661" y="645"/>
                  <a:pt x="1659" y="646"/>
                  <a:pt x="1659" y="647"/>
                </a:cubicBezTo>
                <a:cubicBezTo>
                  <a:pt x="1659" y="648"/>
                  <a:pt x="1659" y="650"/>
                  <a:pt x="1659" y="650"/>
                </a:cubicBezTo>
                <a:cubicBezTo>
                  <a:pt x="1660" y="651"/>
                  <a:pt x="1661" y="647"/>
                  <a:pt x="1662" y="646"/>
                </a:cubicBezTo>
                <a:cubicBezTo>
                  <a:pt x="1663" y="645"/>
                  <a:pt x="1663" y="644"/>
                  <a:pt x="1663" y="643"/>
                </a:cubicBezTo>
                <a:cubicBezTo>
                  <a:pt x="1663" y="642"/>
                  <a:pt x="1665" y="634"/>
                  <a:pt x="1667" y="638"/>
                </a:cubicBezTo>
                <a:cubicBezTo>
                  <a:pt x="1668" y="638"/>
                  <a:pt x="1668" y="639"/>
                  <a:pt x="1668" y="640"/>
                </a:cubicBezTo>
                <a:cubicBezTo>
                  <a:pt x="1669" y="641"/>
                  <a:pt x="1670" y="641"/>
                  <a:pt x="1670" y="641"/>
                </a:cubicBezTo>
                <a:cubicBezTo>
                  <a:pt x="1671" y="642"/>
                  <a:pt x="1671" y="643"/>
                  <a:pt x="1671" y="644"/>
                </a:cubicBezTo>
                <a:cubicBezTo>
                  <a:pt x="1672" y="645"/>
                  <a:pt x="1673" y="644"/>
                  <a:pt x="1673" y="645"/>
                </a:cubicBezTo>
                <a:cubicBezTo>
                  <a:pt x="1675" y="646"/>
                  <a:pt x="1675" y="648"/>
                  <a:pt x="1677" y="647"/>
                </a:cubicBezTo>
                <a:cubicBezTo>
                  <a:pt x="1679" y="647"/>
                  <a:pt x="1681" y="646"/>
                  <a:pt x="1682" y="646"/>
                </a:cubicBezTo>
                <a:cubicBezTo>
                  <a:pt x="1683" y="645"/>
                  <a:pt x="1683" y="644"/>
                  <a:pt x="1684" y="643"/>
                </a:cubicBezTo>
                <a:cubicBezTo>
                  <a:pt x="1685" y="642"/>
                  <a:pt x="1687" y="640"/>
                  <a:pt x="1689" y="642"/>
                </a:cubicBezTo>
                <a:cubicBezTo>
                  <a:pt x="1690" y="643"/>
                  <a:pt x="1690" y="643"/>
                  <a:pt x="1691" y="644"/>
                </a:cubicBezTo>
                <a:cubicBezTo>
                  <a:pt x="1693" y="645"/>
                  <a:pt x="1695" y="646"/>
                  <a:pt x="1697" y="646"/>
                </a:cubicBezTo>
                <a:cubicBezTo>
                  <a:pt x="1700" y="646"/>
                  <a:pt x="1702" y="645"/>
                  <a:pt x="1704" y="645"/>
                </a:cubicBezTo>
                <a:cubicBezTo>
                  <a:pt x="1705" y="645"/>
                  <a:pt x="1710" y="646"/>
                  <a:pt x="1708" y="644"/>
                </a:cubicBezTo>
                <a:cubicBezTo>
                  <a:pt x="1708" y="643"/>
                  <a:pt x="1707" y="642"/>
                  <a:pt x="1709" y="642"/>
                </a:cubicBezTo>
                <a:cubicBezTo>
                  <a:pt x="1710" y="642"/>
                  <a:pt x="1711" y="642"/>
                  <a:pt x="1712" y="642"/>
                </a:cubicBezTo>
                <a:cubicBezTo>
                  <a:pt x="1715" y="643"/>
                  <a:pt x="1718" y="643"/>
                  <a:pt x="1720" y="645"/>
                </a:cubicBezTo>
                <a:cubicBezTo>
                  <a:pt x="1721" y="645"/>
                  <a:pt x="1722" y="646"/>
                  <a:pt x="1723" y="646"/>
                </a:cubicBezTo>
                <a:cubicBezTo>
                  <a:pt x="1724" y="646"/>
                  <a:pt x="1725" y="646"/>
                  <a:pt x="1726" y="647"/>
                </a:cubicBezTo>
                <a:cubicBezTo>
                  <a:pt x="1728" y="648"/>
                  <a:pt x="1729" y="650"/>
                  <a:pt x="1731" y="651"/>
                </a:cubicBezTo>
                <a:cubicBezTo>
                  <a:pt x="1732" y="651"/>
                  <a:pt x="1733" y="651"/>
                  <a:pt x="1734" y="651"/>
                </a:cubicBezTo>
                <a:cubicBezTo>
                  <a:pt x="1735" y="652"/>
                  <a:pt x="1736" y="653"/>
                  <a:pt x="1737" y="654"/>
                </a:cubicBezTo>
                <a:cubicBezTo>
                  <a:pt x="1738" y="655"/>
                  <a:pt x="1739" y="655"/>
                  <a:pt x="1740" y="656"/>
                </a:cubicBezTo>
                <a:cubicBezTo>
                  <a:pt x="1741" y="657"/>
                  <a:pt x="1742" y="657"/>
                  <a:pt x="1743" y="657"/>
                </a:cubicBezTo>
                <a:cubicBezTo>
                  <a:pt x="1745" y="658"/>
                  <a:pt x="1745" y="658"/>
                  <a:pt x="1746" y="659"/>
                </a:cubicBezTo>
                <a:cubicBezTo>
                  <a:pt x="1746" y="660"/>
                  <a:pt x="1747" y="661"/>
                  <a:pt x="1748" y="660"/>
                </a:cubicBezTo>
                <a:cubicBezTo>
                  <a:pt x="1749" y="660"/>
                  <a:pt x="1749" y="658"/>
                  <a:pt x="1749" y="658"/>
                </a:cubicBezTo>
                <a:cubicBezTo>
                  <a:pt x="1749" y="656"/>
                  <a:pt x="1750" y="655"/>
                  <a:pt x="1750" y="654"/>
                </a:cubicBezTo>
                <a:cubicBezTo>
                  <a:pt x="1750" y="652"/>
                  <a:pt x="1750" y="650"/>
                  <a:pt x="1748" y="648"/>
                </a:cubicBezTo>
                <a:cubicBezTo>
                  <a:pt x="1747" y="647"/>
                  <a:pt x="1745" y="646"/>
                  <a:pt x="1743" y="644"/>
                </a:cubicBezTo>
                <a:cubicBezTo>
                  <a:pt x="1742" y="643"/>
                  <a:pt x="1741" y="641"/>
                  <a:pt x="1740" y="639"/>
                </a:cubicBezTo>
                <a:cubicBezTo>
                  <a:pt x="1739" y="637"/>
                  <a:pt x="1738" y="635"/>
                  <a:pt x="1736" y="634"/>
                </a:cubicBezTo>
                <a:cubicBezTo>
                  <a:pt x="1735" y="633"/>
                  <a:pt x="1734" y="633"/>
                  <a:pt x="1733" y="632"/>
                </a:cubicBezTo>
                <a:cubicBezTo>
                  <a:pt x="1731" y="632"/>
                  <a:pt x="1730" y="632"/>
                  <a:pt x="1729" y="632"/>
                </a:cubicBezTo>
                <a:cubicBezTo>
                  <a:pt x="1727" y="632"/>
                  <a:pt x="1725" y="632"/>
                  <a:pt x="1723" y="632"/>
                </a:cubicBezTo>
                <a:cubicBezTo>
                  <a:pt x="1721" y="632"/>
                  <a:pt x="1719" y="631"/>
                  <a:pt x="1717" y="631"/>
                </a:cubicBezTo>
                <a:cubicBezTo>
                  <a:pt x="1715" y="630"/>
                  <a:pt x="1714" y="628"/>
                  <a:pt x="1712" y="628"/>
                </a:cubicBezTo>
                <a:cubicBezTo>
                  <a:pt x="1710" y="627"/>
                  <a:pt x="1706" y="626"/>
                  <a:pt x="1704" y="627"/>
                </a:cubicBezTo>
                <a:cubicBezTo>
                  <a:pt x="1703" y="627"/>
                  <a:pt x="1703" y="629"/>
                  <a:pt x="1702" y="629"/>
                </a:cubicBezTo>
                <a:cubicBezTo>
                  <a:pt x="1701" y="631"/>
                  <a:pt x="1700" y="631"/>
                  <a:pt x="1699" y="631"/>
                </a:cubicBezTo>
                <a:cubicBezTo>
                  <a:pt x="1697" y="631"/>
                  <a:pt x="1696" y="632"/>
                  <a:pt x="1695" y="631"/>
                </a:cubicBezTo>
                <a:cubicBezTo>
                  <a:pt x="1694" y="630"/>
                  <a:pt x="1695" y="629"/>
                  <a:pt x="1694" y="627"/>
                </a:cubicBezTo>
                <a:cubicBezTo>
                  <a:pt x="1694" y="625"/>
                  <a:pt x="1690" y="628"/>
                  <a:pt x="1689" y="629"/>
                </a:cubicBezTo>
                <a:cubicBezTo>
                  <a:pt x="1685" y="631"/>
                  <a:pt x="1680" y="628"/>
                  <a:pt x="1676" y="629"/>
                </a:cubicBezTo>
                <a:close/>
                <a:moveTo>
                  <a:pt x="1648" y="515"/>
                </a:moveTo>
                <a:cubicBezTo>
                  <a:pt x="1650" y="516"/>
                  <a:pt x="1649" y="518"/>
                  <a:pt x="1648" y="520"/>
                </a:cubicBezTo>
                <a:cubicBezTo>
                  <a:pt x="1648" y="522"/>
                  <a:pt x="1649" y="524"/>
                  <a:pt x="1649" y="527"/>
                </a:cubicBezTo>
                <a:cubicBezTo>
                  <a:pt x="1649" y="529"/>
                  <a:pt x="1651" y="530"/>
                  <a:pt x="1653" y="532"/>
                </a:cubicBezTo>
                <a:cubicBezTo>
                  <a:pt x="1654" y="534"/>
                  <a:pt x="1652" y="536"/>
                  <a:pt x="1652" y="538"/>
                </a:cubicBezTo>
                <a:cubicBezTo>
                  <a:pt x="1652" y="539"/>
                  <a:pt x="1653" y="541"/>
                  <a:pt x="1652" y="542"/>
                </a:cubicBezTo>
                <a:cubicBezTo>
                  <a:pt x="1652" y="543"/>
                  <a:pt x="1651" y="544"/>
                  <a:pt x="1651" y="545"/>
                </a:cubicBezTo>
                <a:cubicBezTo>
                  <a:pt x="1651" y="547"/>
                  <a:pt x="1651" y="550"/>
                  <a:pt x="1651" y="552"/>
                </a:cubicBezTo>
                <a:cubicBezTo>
                  <a:pt x="1652" y="554"/>
                  <a:pt x="1655" y="554"/>
                  <a:pt x="1657" y="555"/>
                </a:cubicBezTo>
                <a:cubicBezTo>
                  <a:pt x="1659" y="557"/>
                  <a:pt x="1659" y="559"/>
                  <a:pt x="1661" y="561"/>
                </a:cubicBezTo>
                <a:cubicBezTo>
                  <a:pt x="1662" y="564"/>
                  <a:pt x="1664" y="563"/>
                  <a:pt x="1666" y="565"/>
                </a:cubicBezTo>
                <a:cubicBezTo>
                  <a:pt x="1667" y="565"/>
                  <a:pt x="1667" y="566"/>
                  <a:pt x="1668" y="566"/>
                </a:cubicBezTo>
                <a:cubicBezTo>
                  <a:pt x="1669" y="567"/>
                  <a:pt x="1670" y="567"/>
                  <a:pt x="1671" y="567"/>
                </a:cubicBezTo>
                <a:cubicBezTo>
                  <a:pt x="1671" y="568"/>
                  <a:pt x="1672" y="568"/>
                  <a:pt x="1672" y="569"/>
                </a:cubicBezTo>
                <a:cubicBezTo>
                  <a:pt x="1673" y="570"/>
                  <a:pt x="1675" y="571"/>
                  <a:pt x="1675" y="569"/>
                </a:cubicBezTo>
                <a:cubicBezTo>
                  <a:pt x="1675" y="567"/>
                  <a:pt x="1672" y="565"/>
                  <a:pt x="1671" y="564"/>
                </a:cubicBezTo>
                <a:cubicBezTo>
                  <a:pt x="1670" y="563"/>
                  <a:pt x="1670" y="562"/>
                  <a:pt x="1670" y="561"/>
                </a:cubicBezTo>
                <a:cubicBezTo>
                  <a:pt x="1669" y="560"/>
                  <a:pt x="1668" y="559"/>
                  <a:pt x="1667" y="558"/>
                </a:cubicBezTo>
                <a:cubicBezTo>
                  <a:pt x="1665" y="556"/>
                  <a:pt x="1665" y="553"/>
                  <a:pt x="1664" y="551"/>
                </a:cubicBezTo>
                <a:cubicBezTo>
                  <a:pt x="1663" y="549"/>
                  <a:pt x="1661" y="547"/>
                  <a:pt x="1660" y="545"/>
                </a:cubicBezTo>
                <a:cubicBezTo>
                  <a:pt x="1660" y="544"/>
                  <a:pt x="1659" y="543"/>
                  <a:pt x="1659" y="542"/>
                </a:cubicBezTo>
                <a:cubicBezTo>
                  <a:pt x="1659" y="541"/>
                  <a:pt x="1660" y="540"/>
                  <a:pt x="1660" y="539"/>
                </a:cubicBezTo>
                <a:cubicBezTo>
                  <a:pt x="1660" y="536"/>
                  <a:pt x="1659" y="534"/>
                  <a:pt x="1659" y="532"/>
                </a:cubicBezTo>
                <a:cubicBezTo>
                  <a:pt x="1659" y="530"/>
                  <a:pt x="1662" y="529"/>
                  <a:pt x="1663" y="529"/>
                </a:cubicBezTo>
                <a:cubicBezTo>
                  <a:pt x="1665" y="530"/>
                  <a:pt x="1667" y="530"/>
                  <a:pt x="1669" y="530"/>
                </a:cubicBezTo>
                <a:cubicBezTo>
                  <a:pt x="1672" y="531"/>
                  <a:pt x="1675" y="530"/>
                  <a:pt x="1677" y="532"/>
                </a:cubicBezTo>
                <a:cubicBezTo>
                  <a:pt x="1678" y="533"/>
                  <a:pt x="1678" y="533"/>
                  <a:pt x="1680" y="534"/>
                </a:cubicBezTo>
                <a:cubicBezTo>
                  <a:pt x="1681" y="534"/>
                  <a:pt x="1682" y="534"/>
                  <a:pt x="1683" y="534"/>
                </a:cubicBezTo>
                <a:cubicBezTo>
                  <a:pt x="1684" y="535"/>
                  <a:pt x="1688" y="538"/>
                  <a:pt x="1689" y="536"/>
                </a:cubicBezTo>
                <a:cubicBezTo>
                  <a:pt x="1690" y="534"/>
                  <a:pt x="1687" y="532"/>
                  <a:pt x="1686" y="531"/>
                </a:cubicBezTo>
                <a:cubicBezTo>
                  <a:pt x="1684" y="529"/>
                  <a:pt x="1682" y="528"/>
                  <a:pt x="1681" y="527"/>
                </a:cubicBezTo>
                <a:cubicBezTo>
                  <a:pt x="1679" y="525"/>
                  <a:pt x="1677" y="524"/>
                  <a:pt x="1674" y="523"/>
                </a:cubicBezTo>
                <a:cubicBezTo>
                  <a:pt x="1673" y="523"/>
                  <a:pt x="1670" y="523"/>
                  <a:pt x="1670" y="520"/>
                </a:cubicBezTo>
                <a:cubicBezTo>
                  <a:pt x="1670" y="518"/>
                  <a:pt x="1672" y="516"/>
                  <a:pt x="1673" y="515"/>
                </a:cubicBezTo>
                <a:cubicBezTo>
                  <a:pt x="1675" y="513"/>
                  <a:pt x="1678" y="513"/>
                  <a:pt x="1680" y="512"/>
                </a:cubicBezTo>
                <a:cubicBezTo>
                  <a:pt x="1683" y="511"/>
                  <a:pt x="1682" y="509"/>
                  <a:pt x="1683" y="506"/>
                </a:cubicBezTo>
                <a:cubicBezTo>
                  <a:pt x="1684" y="504"/>
                  <a:pt x="1686" y="502"/>
                  <a:pt x="1684" y="500"/>
                </a:cubicBezTo>
                <a:cubicBezTo>
                  <a:pt x="1684" y="499"/>
                  <a:pt x="1684" y="499"/>
                  <a:pt x="1684" y="498"/>
                </a:cubicBezTo>
                <a:cubicBezTo>
                  <a:pt x="1684" y="498"/>
                  <a:pt x="1684" y="497"/>
                  <a:pt x="1684" y="497"/>
                </a:cubicBezTo>
                <a:cubicBezTo>
                  <a:pt x="1683" y="496"/>
                  <a:pt x="1682" y="495"/>
                  <a:pt x="1681" y="495"/>
                </a:cubicBezTo>
                <a:cubicBezTo>
                  <a:pt x="1680" y="495"/>
                  <a:pt x="1679" y="496"/>
                  <a:pt x="1678" y="496"/>
                </a:cubicBezTo>
                <a:cubicBezTo>
                  <a:pt x="1677" y="497"/>
                  <a:pt x="1675" y="497"/>
                  <a:pt x="1674" y="497"/>
                </a:cubicBezTo>
                <a:cubicBezTo>
                  <a:pt x="1672" y="498"/>
                  <a:pt x="1671" y="500"/>
                  <a:pt x="1669" y="501"/>
                </a:cubicBezTo>
                <a:cubicBezTo>
                  <a:pt x="1668" y="502"/>
                  <a:pt x="1667" y="502"/>
                  <a:pt x="1665" y="502"/>
                </a:cubicBezTo>
                <a:cubicBezTo>
                  <a:pt x="1664" y="502"/>
                  <a:pt x="1663" y="504"/>
                  <a:pt x="1664" y="505"/>
                </a:cubicBezTo>
                <a:cubicBezTo>
                  <a:pt x="1665" y="506"/>
                  <a:pt x="1666" y="505"/>
                  <a:pt x="1667" y="506"/>
                </a:cubicBezTo>
                <a:cubicBezTo>
                  <a:pt x="1668" y="508"/>
                  <a:pt x="1667" y="509"/>
                  <a:pt x="1665" y="509"/>
                </a:cubicBezTo>
                <a:cubicBezTo>
                  <a:pt x="1663" y="509"/>
                  <a:pt x="1661" y="508"/>
                  <a:pt x="1660" y="511"/>
                </a:cubicBezTo>
                <a:cubicBezTo>
                  <a:pt x="1660" y="512"/>
                  <a:pt x="1660" y="513"/>
                  <a:pt x="1660" y="515"/>
                </a:cubicBezTo>
                <a:cubicBezTo>
                  <a:pt x="1659" y="516"/>
                  <a:pt x="1659" y="517"/>
                  <a:pt x="1658" y="518"/>
                </a:cubicBezTo>
                <a:cubicBezTo>
                  <a:pt x="1655" y="519"/>
                  <a:pt x="1654" y="518"/>
                  <a:pt x="1653" y="515"/>
                </a:cubicBezTo>
                <a:cubicBezTo>
                  <a:pt x="1653" y="513"/>
                  <a:pt x="1653" y="511"/>
                  <a:pt x="1655" y="510"/>
                </a:cubicBezTo>
                <a:cubicBezTo>
                  <a:pt x="1657" y="508"/>
                  <a:pt x="1660" y="506"/>
                  <a:pt x="1661" y="504"/>
                </a:cubicBezTo>
                <a:cubicBezTo>
                  <a:pt x="1663" y="502"/>
                  <a:pt x="1663" y="499"/>
                  <a:pt x="1663" y="497"/>
                </a:cubicBezTo>
                <a:cubicBezTo>
                  <a:pt x="1662" y="496"/>
                  <a:pt x="1662" y="494"/>
                  <a:pt x="1662" y="493"/>
                </a:cubicBezTo>
                <a:cubicBezTo>
                  <a:pt x="1661" y="492"/>
                  <a:pt x="1661" y="492"/>
                  <a:pt x="1661" y="490"/>
                </a:cubicBezTo>
                <a:cubicBezTo>
                  <a:pt x="1661" y="488"/>
                  <a:pt x="1658" y="487"/>
                  <a:pt x="1659" y="485"/>
                </a:cubicBezTo>
                <a:cubicBezTo>
                  <a:pt x="1659" y="484"/>
                  <a:pt x="1659" y="483"/>
                  <a:pt x="1660" y="482"/>
                </a:cubicBezTo>
                <a:cubicBezTo>
                  <a:pt x="1661" y="481"/>
                  <a:pt x="1662" y="480"/>
                  <a:pt x="1663" y="479"/>
                </a:cubicBezTo>
                <a:cubicBezTo>
                  <a:pt x="1663" y="479"/>
                  <a:pt x="1664" y="477"/>
                  <a:pt x="1663" y="477"/>
                </a:cubicBezTo>
                <a:cubicBezTo>
                  <a:pt x="1662" y="477"/>
                  <a:pt x="1660" y="478"/>
                  <a:pt x="1660" y="478"/>
                </a:cubicBezTo>
                <a:cubicBezTo>
                  <a:pt x="1656" y="481"/>
                  <a:pt x="1652" y="484"/>
                  <a:pt x="1650" y="489"/>
                </a:cubicBezTo>
                <a:cubicBezTo>
                  <a:pt x="1649" y="492"/>
                  <a:pt x="1647" y="494"/>
                  <a:pt x="1646" y="496"/>
                </a:cubicBezTo>
                <a:cubicBezTo>
                  <a:pt x="1646" y="498"/>
                  <a:pt x="1646" y="499"/>
                  <a:pt x="1646" y="500"/>
                </a:cubicBezTo>
                <a:cubicBezTo>
                  <a:pt x="1646" y="501"/>
                  <a:pt x="1645" y="503"/>
                  <a:pt x="1645" y="504"/>
                </a:cubicBezTo>
                <a:cubicBezTo>
                  <a:pt x="1645" y="506"/>
                  <a:pt x="1643" y="508"/>
                  <a:pt x="1644" y="510"/>
                </a:cubicBezTo>
                <a:cubicBezTo>
                  <a:pt x="1644" y="512"/>
                  <a:pt x="1646" y="513"/>
                  <a:pt x="1648" y="515"/>
                </a:cubicBezTo>
                <a:close/>
                <a:moveTo>
                  <a:pt x="1669" y="476"/>
                </a:moveTo>
                <a:cubicBezTo>
                  <a:pt x="1670" y="477"/>
                  <a:pt x="1670" y="477"/>
                  <a:pt x="1671" y="479"/>
                </a:cubicBezTo>
                <a:cubicBezTo>
                  <a:pt x="1671" y="480"/>
                  <a:pt x="1670" y="481"/>
                  <a:pt x="1670" y="482"/>
                </a:cubicBezTo>
                <a:cubicBezTo>
                  <a:pt x="1671" y="484"/>
                  <a:pt x="1674" y="481"/>
                  <a:pt x="1675" y="480"/>
                </a:cubicBezTo>
                <a:cubicBezTo>
                  <a:pt x="1677" y="479"/>
                  <a:pt x="1679" y="479"/>
                  <a:pt x="1680" y="477"/>
                </a:cubicBezTo>
                <a:cubicBezTo>
                  <a:pt x="1681" y="475"/>
                  <a:pt x="1681" y="472"/>
                  <a:pt x="1681" y="470"/>
                </a:cubicBezTo>
                <a:cubicBezTo>
                  <a:pt x="1681" y="468"/>
                  <a:pt x="1681" y="466"/>
                  <a:pt x="1680" y="464"/>
                </a:cubicBezTo>
                <a:cubicBezTo>
                  <a:pt x="1679" y="460"/>
                  <a:pt x="1677" y="463"/>
                  <a:pt x="1675" y="465"/>
                </a:cubicBezTo>
                <a:cubicBezTo>
                  <a:pt x="1674" y="465"/>
                  <a:pt x="1674" y="466"/>
                  <a:pt x="1673" y="467"/>
                </a:cubicBezTo>
                <a:cubicBezTo>
                  <a:pt x="1672" y="469"/>
                  <a:pt x="1671" y="470"/>
                  <a:pt x="1670" y="471"/>
                </a:cubicBezTo>
                <a:cubicBezTo>
                  <a:pt x="1668" y="473"/>
                  <a:pt x="1667" y="475"/>
                  <a:pt x="1669" y="476"/>
                </a:cubicBezTo>
                <a:close/>
                <a:moveTo>
                  <a:pt x="1397" y="603"/>
                </a:moveTo>
                <a:cubicBezTo>
                  <a:pt x="1396" y="605"/>
                  <a:pt x="1396" y="606"/>
                  <a:pt x="1395" y="607"/>
                </a:cubicBezTo>
                <a:cubicBezTo>
                  <a:pt x="1393" y="609"/>
                  <a:pt x="1391" y="612"/>
                  <a:pt x="1390" y="614"/>
                </a:cubicBezTo>
                <a:cubicBezTo>
                  <a:pt x="1389" y="617"/>
                  <a:pt x="1388" y="619"/>
                  <a:pt x="1387" y="621"/>
                </a:cubicBezTo>
                <a:cubicBezTo>
                  <a:pt x="1386" y="623"/>
                  <a:pt x="1383" y="623"/>
                  <a:pt x="1384" y="626"/>
                </a:cubicBezTo>
                <a:cubicBezTo>
                  <a:pt x="1384" y="627"/>
                  <a:pt x="1385" y="627"/>
                  <a:pt x="1385" y="628"/>
                </a:cubicBezTo>
                <a:cubicBezTo>
                  <a:pt x="1385" y="629"/>
                  <a:pt x="1386" y="631"/>
                  <a:pt x="1385" y="632"/>
                </a:cubicBezTo>
                <a:cubicBezTo>
                  <a:pt x="1385" y="633"/>
                  <a:pt x="1384" y="633"/>
                  <a:pt x="1384" y="634"/>
                </a:cubicBezTo>
                <a:cubicBezTo>
                  <a:pt x="1384" y="635"/>
                  <a:pt x="1384" y="637"/>
                  <a:pt x="1384" y="638"/>
                </a:cubicBezTo>
                <a:cubicBezTo>
                  <a:pt x="1385" y="640"/>
                  <a:pt x="1386" y="642"/>
                  <a:pt x="1387" y="644"/>
                </a:cubicBezTo>
                <a:cubicBezTo>
                  <a:pt x="1387" y="646"/>
                  <a:pt x="1388" y="648"/>
                  <a:pt x="1391" y="649"/>
                </a:cubicBezTo>
                <a:cubicBezTo>
                  <a:pt x="1394" y="650"/>
                  <a:pt x="1401" y="647"/>
                  <a:pt x="1404" y="651"/>
                </a:cubicBezTo>
                <a:cubicBezTo>
                  <a:pt x="1405" y="653"/>
                  <a:pt x="1403" y="655"/>
                  <a:pt x="1405" y="657"/>
                </a:cubicBezTo>
                <a:cubicBezTo>
                  <a:pt x="1407" y="659"/>
                  <a:pt x="1408" y="661"/>
                  <a:pt x="1408" y="663"/>
                </a:cubicBezTo>
                <a:cubicBezTo>
                  <a:pt x="1409" y="667"/>
                  <a:pt x="1409" y="670"/>
                  <a:pt x="1408" y="673"/>
                </a:cubicBezTo>
                <a:cubicBezTo>
                  <a:pt x="1408" y="676"/>
                  <a:pt x="1408" y="679"/>
                  <a:pt x="1407" y="682"/>
                </a:cubicBezTo>
                <a:cubicBezTo>
                  <a:pt x="1406" y="685"/>
                  <a:pt x="1406" y="688"/>
                  <a:pt x="1406" y="691"/>
                </a:cubicBezTo>
                <a:cubicBezTo>
                  <a:pt x="1406" y="694"/>
                  <a:pt x="1404" y="696"/>
                  <a:pt x="1403" y="698"/>
                </a:cubicBezTo>
                <a:cubicBezTo>
                  <a:pt x="1401" y="700"/>
                  <a:pt x="1401" y="702"/>
                  <a:pt x="1401" y="705"/>
                </a:cubicBezTo>
                <a:cubicBezTo>
                  <a:pt x="1401" y="706"/>
                  <a:pt x="1401" y="710"/>
                  <a:pt x="1402" y="711"/>
                </a:cubicBezTo>
                <a:cubicBezTo>
                  <a:pt x="1403" y="713"/>
                  <a:pt x="1405" y="711"/>
                  <a:pt x="1406" y="712"/>
                </a:cubicBezTo>
                <a:cubicBezTo>
                  <a:pt x="1407" y="712"/>
                  <a:pt x="1407" y="713"/>
                  <a:pt x="1408" y="713"/>
                </a:cubicBezTo>
                <a:cubicBezTo>
                  <a:pt x="1409" y="714"/>
                  <a:pt x="1410" y="715"/>
                  <a:pt x="1411" y="715"/>
                </a:cubicBezTo>
                <a:cubicBezTo>
                  <a:pt x="1412" y="715"/>
                  <a:pt x="1413" y="713"/>
                  <a:pt x="1414" y="713"/>
                </a:cubicBezTo>
                <a:cubicBezTo>
                  <a:pt x="1415" y="713"/>
                  <a:pt x="1416" y="713"/>
                  <a:pt x="1417" y="712"/>
                </a:cubicBezTo>
                <a:cubicBezTo>
                  <a:pt x="1418" y="712"/>
                  <a:pt x="1419" y="711"/>
                  <a:pt x="1420" y="711"/>
                </a:cubicBezTo>
                <a:cubicBezTo>
                  <a:pt x="1421" y="711"/>
                  <a:pt x="1422" y="712"/>
                  <a:pt x="1424" y="712"/>
                </a:cubicBezTo>
                <a:cubicBezTo>
                  <a:pt x="1425" y="712"/>
                  <a:pt x="1425" y="711"/>
                  <a:pt x="1426" y="710"/>
                </a:cubicBezTo>
                <a:cubicBezTo>
                  <a:pt x="1428" y="710"/>
                  <a:pt x="1430" y="710"/>
                  <a:pt x="1432" y="711"/>
                </a:cubicBezTo>
                <a:cubicBezTo>
                  <a:pt x="1433" y="712"/>
                  <a:pt x="1433" y="713"/>
                  <a:pt x="1434" y="711"/>
                </a:cubicBezTo>
                <a:cubicBezTo>
                  <a:pt x="1434" y="710"/>
                  <a:pt x="1433" y="709"/>
                  <a:pt x="1433" y="708"/>
                </a:cubicBezTo>
                <a:cubicBezTo>
                  <a:pt x="1432" y="708"/>
                  <a:pt x="1432" y="706"/>
                  <a:pt x="1431" y="705"/>
                </a:cubicBezTo>
                <a:cubicBezTo>
                  <a:pt x="1431" y="704"/>
                  <a:pt x="1430" y="704"/>
                  <a:pt x="1430" y="703"/>
                </a:cubicBezTo>
                <a:cubicBezTo>
                  <a:pt x="1428" y="701"/>
                  <a:pt x="1429" y="697"/>
                  <a:pt x="1429" y="695"/>
                </a:cubicBezTo>
                <a:cubicBezTo>
                  <a:pt x="1430" y="693"/>
                  <a:pt x="1432" y="691"/>
                  <a:pt x="1432" y="689"/>
                </a:cubicBezTo>
                <a:cubicBezTo>
                  <a:pt x="1432" y="687"/>
                  <a:pt x="1433" y="685"/>
                  <a:pt x="1434" y="683"/>
                </a:cubicBezTo>
                <a:cubicBezTo>
                  <a:pt x="1434" y="681"/>
                  <a:pt x="1434" y="680"/>
                  <a:pt x="1433" y="678"/>
                </a:cubicBezTo>
                <a:cubicBezTo>
                  <a:pt x="1433" y="676"/>
                  <a:pt x="1433" y="674"/>
                  <a:pt x="1432" y="672"/>
                </a:cubicBezTo>
                <a:cubicBezTo>
                  <a:pt x="1430" y="669"/>
                  <a:pt x="1432" y="666"/>
                  <a:pt x="1433" y="662"/>
                </a:cubicBezTo>
                <a:cubicBezTo>
                  <a:pt x="1433" y="661"/>
                  <a:pt x="1433" y="660"/>
                  <a:pt x="1433" y="659"/>
                </a:cubicBezTo>
                <a:cubicBezTo>
                  <a:pt x="1433" y="656"/>
                  <a:pt x="1434" y="654"/>
                  <a:pt x="1434" y="652"/>
                </a:cubicBezTo>
                <a:cubicBezTo>
                  <a:pt x="1434" y="647"/>
                  <a:pt x="1434" y="641"/>
                  <a:pt x="1431" y="638"/>
                </a:cubicBezTo>
                <a:cubicBezTo>
                  <a:pt x="1429" y="636"/>
                  <a:pt x="1427" y="636"/>
                  <a:pt x="1428" y="633"/>
                </a:cubicBezTo>
                <a:cubicBezTo>
                  <a:pt x="1429" y="630"/>
                  <a:pt x="1431" y="631"/>
                  <a:pt x="1433" y="629"/>
                </a:cubicBezTo>
                <a:cubicBezTo>
                  <a:pt x="1434" y="627"/>
                  <a:pt x="1435" y="626"/>
                  <a:pt x="1438" y="625"/>
                </a:cubicBezTo>
                <a:cubicBezTo>
                  <a:pt x="1439" y="625"/>
                  <a:pt x="1439" y="625"/>
                  <a:pt x="1440" y="624"/>
                </a:cubicBezTo>
                <a:cubicBezTo>
                  <a:pt x="1441" y="623"/>
                  <a:pt x="1442" y="623"/>
                  <a:pt x="1443" y="622"/>
                </a:cubicBezTo>
                <a:cubicBezTo>
                  <a:pt x="1444" y="622"/>
                  <a:pt x="1448" y="622"/>
                  <a:pt x="1449" y="623"/>
                </a:cubicBezTo>
                <a:cubicBezTo>
                  <a:pt x="1451" y="624"/>
                  <a:pt x="1451" y="626"/>
                  <a:pt x="1451" y="628"/>
                </a:cubicBezTo>
                <a:cubicBezTo>
                  <a:pt x="1452" y="631"/>
                  <a:pt x="1453" y="634"/>
                  <a:pt x="1452" y="637"/>
                </a:cubicBezTo>
                <a:cubicBezTo>
                  <a:pt x="1451" y="640"/>
                  <a:pt x="1449" y="641"/>
                  <a:pt x="1448" y="644"/>
                </a:cubicBezTo>
                <a:cubicBezTo>
                  <a:pt x="1447" y="645"/>
                  <a:pt x="1447" y="645"/>
                  <a:pt x="1446" y="646"/>
                </a:cubicBezTo>
                <a:cubicBezTo>
                  <a:pt x="1445" y="647"/>
                  <a:pt x="1446" y="648"/>
                  <a:pt x="1447" y="649"/>
                </a:cubicBezTo>
                <a:cubicBezTo>
                  <a:pt x="1448" y="649"/>
                  <a:pt x="1448" y="650"/>
                  <a:pt x="1448" y="651"/>
                </a:cubicBezTo>
                <a:cubicBezTo>
                  <a:pt x="1449" y="653"/>
                  <a:pt x="1451" y="655"/>
                  <a:pt x="1452" y="656"/>
                </a:cubicBezTo>
                <a:cubicBezTo>
                  <a:pt x="1453" y="656"/>
                  <a:pt x="1454" y="657"/>
                  <a:pt x="1455" y="657"/>
                </a:cubicBezTo>
                <a:cubicBezTo>
                  <a:pt x="1456" y="658"/>
                  <a:pt x="1457" y="658"/>
                  <a:pt x="1458" y="658"/>
                </a:cubicBezTo>
                <a:cubicBezTo>
                  <a:pt x="1460" y="659"/>
                  <a:pt x="1459" y="662"/>
                  <a:pt x="1461" y="663"/>
                </a:cubicBezTo>
                <a:cubicBezTo>
                  <a:pt x="1463" y="664"/>
                  <a:pt x="1466" y="664"/>
                  <a:pt x="1467" y="665"/>
                </a:cubicBezTo>
                <a:cubicBezTo>
                  <a:pt x="1470" y="668"/>
                  <a:pt x="1466" y="671"/>
                  <a:pt x="1466" y="673"/>
                </a:cubicBezTo>
                <a:cubicBezTo>
                  <a:pt x="1466" y="674"/>
                  <a:pt x="1466" y="675"/>
                  <a:pt x="1466" y="676"/>
                </a:cubicBezTo>
                <a:cubicBezTo>
                  <a:pt x="1466" y="677"/>
                  <a:pt x="1465" y="677"/>
                  <a:pt x="1465" y="678"/>
                </a:cubicBezTo>
                <a:cubicBezTo>
                  <a:pt x="1465" y="679"/>
                  <a:pt x="1465" y="681"/>
                  <a:pt x="1466" y="682"/>
                </a:cubicBezTo>
                <a:cubicBezTo>
                  <a:pt x="1466" y="683"/>
                  <a:pt x="1468" y="684"/>
                  <a:pt x="1468" y="685"/>
                </a:cubicBezTo>
                <a:cubicBezTo>
                  <a:pt x="1469" y="685"/>
                  <a:pt x="1469" y="686"/>
                  <a:pt x="1470" y="687"/>
                </a:cubicBezTo>
                <a:cubicBezTo>
                  <a:pt x="1471" y="689"/>
                  <a:pt x="1473" y="689"/>
                  <a:pt x="1476" y="689"/>
                </a:cubicBezTo>
                <a:cubicBezTo>
                  <a:pt x="1477" y="689"/>
                  <a:pt x="1478" y="690"/>
                  <a:pt x="1479" y="690"/>
                </a:cubicBezTo>
                <a:cubicBezTo>
                  <a:pt x="1480" y="691"/>
                  <a:pt x="1481" y="690"/>
                  <a:pt x="1482" y="689"/>
                </a:cubicBezTo>
                <a:cubicBezTo>
                  <a:pt x="1484" y="688"/>
                  <a:pt x="1484" y="686"/>
                  <a:pt x="1484" y="684"/>
                </a:cubicBezTo>
                <a:cubicBezTo>
                  <a:pt x="1485" y="682"/>
                  <a:pt x="1485" y="680"/>
                  <a:pt x="1487" y="679"/>
                </a:cubicBezTo>
                <a:cubicBezTo>
                  <a:pt x="1489" y="678"/>
                  <a:pt x="1491" y="677"/>
                  <a:pt x="1493" y="677"/>
                </a:cubicBezTo>
                <a:cubicBezTo>
                  <a:pt x="1494" y="676"/>
                  <a:pt x="1498" y="676"/>
                  <a:pt x="1499" y="677"/>
                </a:cubicBezTo>
                <a:cubicBezTo>
                  <a:pt x="1501" y="677"/>
                  <a:pt x="1502" y="679"/>
                  <a:pt x="1504" y="677"/>
                </a:cubicBezTo>
                <a:cubicBezTo>
                  <a:pt x="1505" y="677"/>
                  <a:pt x="1505" y="676"/>
                  <a:pt x="1506" y="675"/>
                </a:cubicBezTo>
                <a:cubicBezTo>
                  <a:pt x="1507" y="674"/>
                  <a:pt x="1507" y="674"/>
                  <a:pt x="1508" y="673"/>
                </a:cubicBezTo>
                <a:cubicBezTo>
                  <a:pt x="1509" y="671"/>
                  <a:pt x="1509" y="668"/>
                  <a:pt x="1507" y="667"/>
                </a:cubicBezTo>
                <a:cubicBezTo>
                  <a:pt x="1505" y="666"/>
                  <a:pt x="1502" y="669"/>
                  <a:pt x="1500" y="667"/>
                </a:cubicBezTo>
                <a:cubicBezTo>
                  <a:pt x="1500" y="666"/>
                  <a:pt x="1500" y="664"/>
                  <a:pt x="1500" y="664"/>
                </a:cubicBezTo>
                <a:cubicBezTo>
                  <a:pt x="1500" y="663"/>
                  <a:pt x="1501" y="662"/>
                  <a:pt x="1501" y="661"/>
                </a:cubicBezTo>
                <a:cubicBezTo>
                  <a:pt x="1501" y="660"/>
                  <a:pt x="1499" y="660"/>
                  <a:pt x="1498" y="660"/>
                </a:cubicBezTo>
                <a:cubicBezTo>
                  <a:pt x="1496" y="659"/>
                  <a:pt x="1496" y="658"/>
                  <a:pt x="1495" y="656"/>
                </a:cubicBezTo>
                <a:cubicBezTo>
                  <a:pt x="1494" y="656"/>
                  <a:pt x="1492" y="655"/>
                  <a:pt x="1490" y="654"/>
                </a:cubicBezTo>
                <a:cubicBezTo>
                  <a:pt x="1488" y="654"/>
                  <a:pt x="1488" y="654"/>
                  <a:pt x="1488" y="653"/>
                </a:cubicBezTo>
                <a:cubicBezTo>
                  <a:pt x="1488" y="651"/>
                  <a:pt x="1488" y="651"/>
                  <a:pt x="1489" y="650"/>
                </a:cubicBezTo>
                <a:cubicBezTo>
                  <a:pt x="1491" y="649"/>
                  <a:pt x="1492" y="648"/>
                  <a:pt x="1492" y="645"/>
                </a:cubicBezTo>
                <a:cubicBezTo>
                  <a:pt x="1492" y="644"/>
                  <a:pt x="1491" y="643"/>
                  <a:pt x="1492" y="642"/>
                </a:cubicBezTo>
                <a:cubicBezTo>
                  <a:pt x="1492" y="641"/>
                  <a:pt x="1493" y="641"/>
                  <a:pt x="1494" y="640"/>
                </a:cubicBezTo>
                <a:cubicBezTo>
                  <a:pt x="1497" y="638"/>
                  <a:pt x="1494" y="637"/>
                  <a:pt x="1492" y="636"/>
                </a:cubicBezTo>
                <a:cubicBezTo>
                  <a:pt x="1491" y="635"/>
                  <a:pt x="1489" y="634"/>
                  <a:pt x="1488" y="633"/>
                </a:cubicBezTo>
                <a:cubicBezTo>
                  <a:pt x="1487" y="631"/>
                  <a:pt x="1487" y="629"/>
                  <a:pt x="1485" y="627"/>
                </a:cubicBezTo>
                <a:cubicBezTo>
                  <a:pt x="1484" y="626"/>
                  <a:pt x="1482" y="625"/>
                  <a:pt x="1481" y="624"/>
                </a:cubicBezTo>
                <a:cubicBezTo>
                  <a:pt x="1480" y="622"/>
                  <a:pt x="1480" y="619"/>
                  <a:pt x="1479" y="617"/>
                </a:cubicBezTo>
                <a:cubicBezTo>
                  <a:pt x="1479" y="615"/>
                  <a:pt x="1477" y="614"/>
                  <a:pt x="1476" y="612"/>
                </a:cubicBezTo>
                <a:cubicBezTo>
                  <a:pt x="1475" y="611"/>
                  <a:pt x="1475" y="609"/>
                  <a:pt x="1472" y="608"/>
                </a:cubicBezTo>
                <a:cubicBezTo>
                  <a:pt x="1470" y="608"/>
                  <a:pt x="1468" y="608"/>
                  <a:pt x="1467" y="607"/>
                </a:cubicBezTo>
                <a:cubicBezTo>
                  <a:pt x="1465" y="605"/>
                  <a:pt x="1466" y="603"/>
                  <a:pt x="1464" y="602"/>
                </a:cubicBezTo>
                <a:cubicBezTo>
                  <a:pt x="1463" y="602"/>
                  <a:pt x="1460" y="601"/>
                  <a:pt x="1461" y="599"/>
                </a:cubicBezTo>
                <a:cubicBezTo>
                  <a:pt x="1462" y="599"/>
                  <a:pt x="1462" y="600"/>
                  <a:pt x="1463" y="600"/>
                </a:cubicBezTo>
                <a:cubicBezTo>
                  <a:pt x="1464" y="601"/>
                  <a:pt x="1465" y="601"/>
                  <a:pt x="1466" y="601"/>
                </a:cubicBezTo>
                <a:cubicBezTo>
                  <a:pt x="1469" y="601"/>
                  <a:pt x="1470" y="601"/>
                  <a:pt x="1473" y="600"/>
                </a:cubicBezTo>
                <a:cubicBezTo>
                  <a:pt x="1475" y="598"/>
                  <a:pt x="1476" y="596"/>
                  <a:pt x="1478" y="595"/>
                </a:cubicBezTo>
                <a:cubicBezTo>
                  <a:pt x="1480" y="594"/>
                  <a:pt x="1482" y="593"/>
                  <a:pt x="1483" y="591"/>
                </a:cubicBezTo>
                <a:cubicBezTo>
                  <a:pt x="1485" y="590"/>
                  <a:pt x="1487" y="589"/>
                  <a:pt x="1489" y="588"/>
                </a:cubicBezTo>
                <a:cubicBezTo>
                  <a:pt x="1491" y="586"/>
                  <a:pt x="1493" y="585"/>
                  <a:pt x="1495" y="583"/>
                </a:cubicBezTo>
                <a:cubicBezTo>
                  <a:pt x="1496" y="582"/>
                  <a:pt x="1496" y="581"/>
                  <a:pt x="1497" y="580"/>
                </a:cubicBezTo>
                <a:cubicBezTo>
                  <a:pt x="1499" y="579"/>
                  <a:pt x="1501" y="578"/>
                  <a:pt x="1502" y="576"/>
                </a:cubicBezTo>
                <a:cubicBezTo>
                  <a:pt x="1505" y="572"/>
                  <a:pt x="1507" y="568"/>
                  <a:pt x="1512" y="568"/>
                </a:cubicBezTo>
                <a:cubicBezTo>
                  <a:pt x="1514" y="568"/>
                  <a:pt x="1517" y="569"/>
                  <a:pt x="1518" y="570"/>
                </a:cubicBezTo>
                <a:cubicBezTo>
                  <a:pt x="1519" y="571"/>
                  <a:pt x="1521" y="575"/>
                  <a:pt x="1522" y="574"/>
                </a:cubicBezTo>
                <a:cubicBezTo>
                  <a:pt x="1523" y="574"/>
                  <a:pt x="1522" y="572"/>
                  <a:pt x="1522" y="571"/>
                </a:cubicBezTo>
                <a:cubicBezTo>
                  <a:pt x="1522" y="570"/>
                  <a:pt x="1522" y="569"/>
                  <a:pt x="1523" y="568"/>
                </a:cubicBezTo>
                <a:cubicBezTo>
                  <a:pt x="1524" y="565"/>
                  <a:pt x="1524" y="565"/>
                  <a:pt x="1522" y="563"/>
                </a:cubicBezTo>
                <a:cubicBezTo>
                  <a:pt x="1520" y="561"/>
                  <a:pt x="1520" y="559"/>
                  <a:pt x="1518" y="559"/>
                </a:cubicBezTo>
                <a:cubicBezTo>
                  <a:pt x="1516" y="559"/>
                  <a:pt x="1513" y="559"/>
                  <a:pt x="1511" y="560"/>
                </a:cubicBezTo>
                <a:cubicBezTo>
                  <a:pt x="1510" y="561"/>
                  <a:pt x="1509" y="564"/>
                  <a:pt x="1507" y="565"/>
                </a:cubicBezTo>
                <a:cubicBezTo>
                  <a:pt x="1505" y="566"/>
                  <a:pt x="1503" y="566"/>
                  <a:pt x="1501" y="565"/>
                </a:cubicBezTo>
                <a:cubicBezTo>
                  <a:pt x="1500" y="565"/>
                  <a:pt x="1498" y="565"/>
                  <a:pt x="1496" y="565"/>
                </a:cubicBezTo>
                <a:cubicBezTo>
                  <a:pt x="1494" y="565"/>
                  <a:pt x="1491" y="564"/>
                  <a:pt x="1489" y="565"/>
                </a:cubicBezTo>
                <a:cubicBezTo>
                  <a:pt x="1487" y="565"/>
                  <a:pt x="1485" y="566"/>
                  <a:pt x="1483" y="567"/>
                </a:cubicBezTo>
                <a:cubicBezTo>
                  <a:pt x="1482" y="567"/>
                  <a:pt x="1481" y="568"/>
                  <a:pt x="1480" y="568"/>
                </a:cubicBezTo>
                <a:cubicBezTo>
                  <a:pt x="1479" y="568"/>
                  <a:pt x="1478" y="569"/>
                  <a:pt x="1478" y="570"/>
                </a:cubicBezTo>
                <a:cubicBezTo>
                  <a:pt x="1475" y="572"/>
                  <a:pt x="1474" y="571"/>
                  <a:pt x="1472" y="569"/>
                </a:cubicBezTo>
                <a:cubicBezTo>
                  <a:pt x="1471" y="568"/>
                  <a:pt x="1470" y="568"/>
                  <a:pt x="1470" y="567"/>
                </a:cubicBezTo>
                <a:cubicBezTo>
                  <a:pt x="1469" y="567"/>
                  <a:pt x="1468" y="566"/>
                  <a:pt x="1467" y="567"/>
                </a:cubicBezTo>
                <a:cubicBezTo>
                  <a:pt x="1466" y="568"/>
                  <a:pt x="1465" y="571"/>
                  <a:pt x="1463" y="572"/>
                </a:cubicBezTo>
                <a:cubicBezTo>
                  <a:pt x="1461" y="573"/>
                  <a:pt x="1459" y="574"/>
                  <a:pt x="1458" y="577"/>
                </a:cubicBezTo>
                <a:cubicBezTo>
                  <a:pt x="1457" y="580"/>
                  <a:pt x="1456" y="586"/>
                  <a:pt x="1451" y="585"/>
                </a:cubicBezTo>
                <a:cubicBezTo>
                  <a:pt x="1449" y="585"/>
                  <a:pt x="1448" y="583"/>
                  <a:pt x="1445" y="583"/>
                </a:cubicBezTo>
                <a:cubicBezTo>
                  <a:pt x="1444" y="583"/>
                  <a:pt x="1441" y="584"/>
                  <a:pt x="1440" y="582"/>
                </a:cubicBezTo>
                <a:cubicBezTo>
                  <a:pt x="1438" y="580"/>
                  <a:pt x="1439" y="578"/>
                  <a:pt x="1438" y="576"/>
                </a:cubicBezTo>
                <a:cubicBezTo>
                  <a:pt x="1437" y="575"/>
                  <a:pt x="1437" y="575"/>
                  <a:pt x="1436" y="574"/>
                </a:cubicBezTo>
                <a:cubicBezTo>
                  <a:pt x="1435" y="573"/>
                  <a:pt x="1435" y="572"/>
                  <a:pt x="1434" y="572"/>
                </a:cubicBezTo>
                <a:cubicBezTo>
                  <a:pt x="1432" y="570"/>
                  <a:pt x="1431" y="570"/>
                  <a:pt x="1429" y="570"/>
                </a:cubicBezTo>
                <a:cubicBezTo>
                  <a:pt x="1426" y="570"/>
                  <a:pt x="1425" y="568"/>
                  <a:pt x="1425" y="566"/>
                </a:cubicBezTo>
                <a:cubicBezTo>
                  <a:pt x="1424" y="564"/>
                  <a:pt x="1424" y="563"/>
                  <a:pt x="1423" y="561"/>
                </a:cubicBezTo>
                <a:cubicBezTo>
                  <a:pt x="1421" y="558"/>
                  <a:pt x="1421" y="557"/>
                  <a:pt x="1421" y="554"/>
                </a:cubicBezTo>
                <a:cubicBezTo>
                  <a:pt x="1421" y="549"/>
                  <a:pt x="1419" y="545"/>
                  <a:pt x="1421" y="540"/>
                </a:cubicBezTo>
                <a:cubicBezTo>
                  <a:pt x="1423" y="538"/>
                  <a:pt x="1424" y="537"/>
                  <a:pt x="1426" y="535"/>
                </a:cubicBezTo>
                <a:cubicBezTo>
                  <a:pt x="1427" y="533"/>
                  <a:pt x="1428" y="530"/>
                  <a:pt x="1430" y="529"/>
                </a:cubicBezTo>
                <a:cubicBezTo>
                  <a:pt x="1432" y="527"/>
                  <a:pt x="1434" y="526"/>
                  <a:pt x="1436" y="526"/>
                </a:cubicBezTo>
                <a:cubicBezTo>
                  <a:pt x="1439" y="526"/>
                  <a:pt x="1441" y="526"/>
                  <a:pt x="1444" y="526"/>
                </a:cubicBezTo>
                <a:cubicBezTo>
                  <a:pt x="1446" y="526"/>
                  <a:pt x="1448" y="527"/>
                  <a:pt x="1450" y="527"/>
                </a:cubicBezTo>
                <a:cubicBezTo>
                  <a:pt x="1452" y="528"/>
                  <a:pt x="1454" y="528"/>
                  <a:pt x="1457" y="528"/>
                </a:cubicBezTo>
                <a:cubicBezTo>
                  <a:pt x="1459" y="528"/>
                  <a:pt x="1461" y="529"/>
                  <a:pt x="1463" y="529"/>
                </a:cubicBezTo>
                <a:cubicBezTo>
                  <a:pt x="1466" y="529"/>
                  <a:pt x="1469" y="529"/>
                  <a:pt x="1471" y="528"/>
                </a:cubicBezTo>
                <a:cubicBezTo>
                  <a:pt x="1476" y="528"/>
                  <a:pt x="1481" y="528"/>
                  <a:pt x="1486" y="528"/>
                </a:cubicBezTo>
                <a:cubicBezTo>
                  <a:pt x="1491" y="527"/>
                  <a:pt x="1496" y="528"/>
                  <a:pt x="1500" y="527"/>
                </a:cubicBezTo>
                <a:cubicBezTo>
                  <a:pt x="1503" y="527"/>
                  <a:pt x="1505" y="527"/>
                  <a:pt x="1507" y="528"/>
                </a:cubicBezTo>
                <a:cubicBezTo>
                  <a:pt x="1509" y="528"/>
                  <a:pt x="1511" y="530"/>
                  <a:pt x="1513" y="530"/>
                </a:cubicBezTo>
                <a:cubicBezTo>
                  <a:pt x="1516" y="531"/>
                  <a:pt x="1518" y="530"/>
                  <a:pt x="1520" y="532"/>
                </a:cubicBezTo>
                <a:cubicBezTo>
                  <a:pt x="1523" y="533"/>
                  <a:pt x="1524" y="534"/>
                  <a:pt x="1527" y="534"/>
                </a:cubicBezTo>
                <a:cubicBezTo>
                  <a:pt x="1530" y="535"/>
                  <a:pt x="1532" y="535"/>
                  <a:pt x="1534" y="534"/>
                </a:cubicBezTo>
                <a:cubicBezTo>
                  <a:pt x="1537" y="534"/>
                  <a:pt x="1539" y="533"/>
                  <a:pt x="1542" y="533"/>
                </a:cubicBezTo>
                <a:cubicBezTo>
                  <a:pt x="1545" y="533"/>
                  <a:pt x="1548" y="532"/>
                  <a:pt x="1550" y="530"/>
                </a:cubicBezTo>
                <a:cubicBezTo>
                  <a:pt x="1551" y="529"/>
                  <a:pt x="1552" y="528"/>
                  <a:pt x="1553" y="528"/>
                </a:cubicBezTo>
                <a:cubicBezTo>
                  <a:pt x="1554" y="526"/>
                  <a:pt x="1556" y="524"/>
                  <a:pt x="1557" y="522"/>
                </a:cubicBezTo>
                <a:cubicBezTo>
                  <a:pt x="1559" y="520"/>
                  <a:pt x="1560" y="518"/>
                  <a:pt x="1562" y="517"/>
                </a:cubicBezTo>
                <a:cubicBezTo>
                  <a:pt x="1564" y="516"/>
                  <a:pt x="1566" y="515"/>
                  <a:pt x="1568" y="514"/>
                </a:cubicBezTo>
                <a:cubicBezTo>
                  <a:pt x="1569" y="512"/>
                  <a:pt x="1570" y="510"/>
                  <a:pt x="1570" y="508"/>
                </a:cubicBezTo>
                <a:cubicBezTo>
                  <a:pt x="1571" y="506"/>
                  <a:pt x="1573" y="504"/>
                  <a:pt x="1573" y="502"/>
                </a:cubicBezTo>
                <a:cubicBezTo>
                  <a:pt x="1574" y="498"/>
                  <a:pt x="1578" y="494"/>
                  <a:pt x="1575" y="490"/>
                </a:cubicBezTo>
                <a:cubicBezTo>
                  <a:pt x="1572" y="485"/>
                  <a:pt x="1568" y="493"/>
                  <a:pt x="1567" y="495"/>
                </a:cubicBezTo>
                <a:cubicBezTo>
                  <a:pt x="1566" y="497"/>
                  <a:pt x="1564" y="499"/>
                  <a:pt x="1562" y="499"/>
                </a:cubicBezTo>
                <a:cubicBezTo>
                  <a:pt x="1561" y="500"/>
                  <a:pt x="1558" y="500"/>
                  <a:pt x="1557" y="502"/>
                </a:cubicBezTo>
                <a:cubicBezTo>
                  <a:pt x="1557" y="503"/>
                  <a:pt x="1559" y="503"/>
                  <a:pt x="1559" y="504"/>
                </a:cubicBezTo>
                <a:cubicBezTo>
                  <a:pt x="1559" y="505"/>
                  <a:pt x="1558" y="506"/>
                  <a:pt x="1557" y="507"/>
                </a:cubicBezTo>
                <a:cubicBezTo>
                  <a:pt x="1556" y="508"/>
                  <a:pt x="1554" y="510"/>
                  <a:pt x="1552" y="510"/>
                </a:cubicBezTo>
                <a:cubicBezTo>
                  <a:pt x="1549" y="511"/>
                  <a:pt x="1547" y="512"/>
                  <a:pt x="1545" y="514"/>
                </a:cubicBezTo>
                <a:cubicBezTo>
                  <a:pt x="1544" y="515"/>
                  <a:pt x="1542" y="516"/>
                  <a:pt x="1540" y="516"/>
                </a:cubicBezTo>
                <a:cubicBezTo>
                  <a:pt x="1537" y="517"/>
                  <a:pt x="1535" y="517"/>
                  <a:pt x="1533" y="517"/>
                </a:cubicBezTo>
                <a:cubicBezTo>
                  <a:pt x="1530" y="517"/>
                  <a:pt x="1529" y="516"/>
                  <a:pt x="1527" y="515"/>
                </a:cubicBezTo>
                <a:cubicBezTo>
                  <a:pt x="1524" y="515"/>
                  <a:pt x="1522" y="515"/>
                  <a:pt x="1520" y="515"/>
                </a:cubicBezTo>
                <a:cubicBezTo>
                  <a:pt x="1517" y="514"/>
                  <a:pt x="1515" y="514"/>
                  <a:pt x="1512" y="515"/>
                </a:cubicBezTo>
                <a:cubicBezTo>
                  <a:pt x="1509" y="515"/>
                  <a:pt x="1507" y="517"/>
                  <a:pt x="1505" y="517"/>
                </a:cubicBezTo>
                <a:cubicBezTo>
                  <a:pt x="1504" y="517"/>
                  <a:pt x="1503" y="517"/>
                  <a:pt x="1501" y="517"/>
                </a:cubicBezTo>
                <a:cubicBezTo>
                  <a:pt x="1500" y="517"/>
                  <a:pt x="1499" y="516"/>
                  <a:pt x="1498" y="515"/>
                </a:cubicBezTo>
                <a:cubicBezTo>
                  <a:pt x="1496" y="515"/>
                  <a:pt x="1494" y="515"/>
                  <a:pt x="1492" y="514"/>
                </a:cubicBezTo>
                <a:cubicBezTo>
                  <a:pt x="1490" y="513"/>
                  <a:pt x="1488" y="512"/>
                  <a:pt x="1486" y="511"/>
                </a:cubicBezTo>
                <a:cubicBezTo>
                  <a:pt x="1481" y="510"/>
                  <a:pt x="1476" y="511"/>
                  <a:pt x="1472" y="511"/>
                </a:cubicBezTo>
                <a:cubicBezTo>
                  <a:pt x="1470" y="511"/>
                  <a:pt x="1468" y="511"/>
                  <a:pt x="1467" y="509"/>
                </a:cubicBezTo>
                <a:cubicBezTo>
                  <a:pt x="1466" y="507"/>
                  <a:pt x="1465" y="505"/>
                  <a:pt x="1463" y="504"/>
                </a:cubicBezTo>
                <a:cubicBezTo>
                  <a:pt x="1461" y="504"/>
                  <a:pt x="1458" y="504"/>
                  <a:pt x="1456" y="504"/>
                </a:cubicBezTo>
                <a:cubicBezTo>
                  <a:pt x="1454" y="504"/>
                  <a:pt x="1452" y="504"/>
                  <a:pt x="1450" y="503"/>
                </a:cubicBezTo>
                <a:cubicBezTo>
                  <a:pt x="1448" y="503"/>
                  <a:pt x="1444" y="502"/>
                  <a:pt x="1445" y="505"/>
                </a:cubicBezTo>
                <a:cubicBezTo>
                  <a:pt x="1445" y="508"/>
                  <a:pt x="1446" y="509"/>
                  <a:pt x="1444" y="511"/>
                </a:cubicBezTo>
                <a:cubicBezTo>
                  <a:pt x="1442" y="513"/>
                  <a:pt x="1440" y="514"/>
                  <a:pt x="1438" y="516"/>
                </a:cubicBezTo>
                <a:cubicBezTo>
                  <a:pt x="1437" y="517"/>
                  <a:pt x="1436" y="520"/>
                  <a:pt x="1434" y="518"/>
                </a:cubicBezTo>
                <a:cubicBezTo>
                  <a:pt x="1433" y="518"/>
                  <a:pt x="1432" y="517"/>
                  <a:pt x="1431" y="516"/>
                </a:cubicBezTo>
                <a:cubicBezTo>
                  <a:pt x="1431" y="515"/>
                  <a:pt x="1430" y="515"/>
                  <a:pt x="1430" y="514"/>
                </a:cubicBezTo>
                <a:cubicBezTo>
                  <a:pt x="1429" y="513"/>
                  <a:pt x="1429" y="512"/>
                  <a:pt x="1427" y="513"/>
                </a:cubicBezTo>
                <a:cubicBezTo>
                  <a:pt x="1426" y="514"/>
                  <a:pt x="1427" y="516"/>
                  <a:pt x="1426" y="517"/>
                </a:cubicBezTo>
                <a:cubicBezTo>
                  <a:pt x="1426" y="518"/>
                  <a:pt x="1425" y="519"/>
                  <a:pt x="1424" y="520"/>
                </a:cubicBezTo>
                <a:cubicBezTo>
                  <a:pt x="1422" y="521"/>
                  <a:pt x="1420" y="521"/>
                  <a:pt x="1420" y="524"/>
                </a:cubicBezTo>
                <a:cubicBezTo>
                  <a:pt x="1420" y="525"/>
                  <a:pt x="1420" y="526"/>
                  <a:pt x="1419" y="527"/>
                </a:cubicBezTo>
                <a:cubicBezTo>
                  <a:pt x="1418" y="528"/>
                  <a:pt x="1417" y="529"/>
                  <a:pt x="1416" y="530"/>
                </a:cubicBezTo>
                <a:cubicBezTo>
                  <a:pt x="1415" y="532"/>
                  <a:pt x="1414" y="534"/>
                  <a:pt x="1414" y="536"/>
                </a:cubicBezTo>
                <a:cubicBezTo>
                  <a:pt x="1413" y="538"/>
                  <a:pt x="1412" y="540"/>
                  <a:pt x="1411" y="541"/>
                </a:cubicBezTo>
                <a:cubicBezTo>
                  <a:pt x="1410" y="542"/>
                  <a:pt x="1408" y="542"/>
                  <a:pt x="1409" y="543"/>
                </a:cubicBezTo>
                <a:cubicBezTo>
                  <a:pt x="1410" y="544"/>
                  <a:pt x="1411" y="543"/>
                  <a:pt x="1412" y="544"/>
                </a:cubicBezTo>
                <a:cubicBezTo>
                  <a:pt x="1412" y="545"/>
                  <a:pt x="1412" y="546"/>
                  <a:pt x="1413" y="547"/>
                </a:cubicBezTo>
                <a:cubicBezTo>
                  <a:pt x="1414" y="548"/>
                  <a:pt x="1415" y="548"/>
                  <a:pt x="1415" y="550"/>
                </a:cubicBezTo>
                <a:cubicBezTo>
                  <a:pt x="1415" y="551"/>
                  <a:pt x="1415" y="553"/>
                  <a:pt x="1415" y="554"/>
                </a:cubicBezTo>
                <a:cubicBezTo>
                  <a:pt x="1415" y="556"/>
                  <a:pt x="1416" y="559"/>
                  <a:pt x="1415" y="561"/>
                </a:cubicBezTo>
                <a:cubicBezTo>
                  <a:pt x="1415" y="562"/>
                  <a:pt x="1415" y="562"/>
                  <a:pt x="1415" y="563"/>
                </a:cubicBezTo>
                <a:cubicBezTo>
                  <a:pt x="1415" y="564"/>
                  <a:pt x="1415" y="564"/>
                  <a:pt x="1414" y="565"/>
                </a:cubicBezTo>
                <a:cubicBezTo>
                  <a:pt x="1413" y="566"/>
                  <a:pt x="1413" y="565"/>
                  <a:pt x="1413" y="564"/>
                </a:cubicBezTo>
                <a:cubicBezTo>
                  <a:pt x="1413" y="563"/>
                  <a:pt x="1412" y="561"/>
                  <a:pt x="1411" y="562"/>
                </a:cubicBezTo>
                <a:cubicBezTo>
                  <a:pt x="1410" y="562"/>
                  <a:pt x="1410" y="564"/>
                  <a:pt x="1410" y="565"/>
                </a:cubicBezTo>
                <a:cubicBezTo>
                  <a:pt x="1409" y="568"/>
                  <a:pt x="1406" y="569"/>
                  <a:pt x="1405" y="571"/>
                </a:cubicBezTo>
                <a:cubicBezTo>
                  <a:pt x="1403" y="573"/>
                  <a:pt x="1403" y="576"/>
                  <a:pt x="1402" y="578"/>
                </a:cubicBezTo>
                <a:cubicBezTo>
                  <a:pt x="1401" y="580"/>
                  <a:pt x="1399" y="581"/>
                  <a:pt x="1399" y="583"/>
                </a:cubicBezTo>
                <a:cubicBezTo>
                  <a:pt x="1398" y="584"/>
                  <a:pt x="1398" y="586"/>
                  <a:pt x="1398" y="588"/>
                </a:cubicBezTo>
                <a:cubicBezTo>
                  <a:pt x="1398" y="588"/>
                  <a:pt x="1398" y="589"/>
                  <a:pt x="1399" y="590"/>
                </a:cubicBezTo>
                <a:cubicBezTo>
                  <a:pt x="1399" y="591"/>
                  <a:pt x="1400" y="592"/>
                  <a:pt x="1400" y="592"/>
                </a:cubicBezTo>
                <a:cubicBezTo>
                  <a:pt x="1400" y="594"/>
                  <a:pt x="1399" y="596"/>
                  <a:pt x="1398" y="598"/>
                </a:cubicBezTo>
                <a:cubicBezTo>
                  <a:pt x="1397" y="600"/>
                  <a:pt x="1397" y="601"/>
                  <a:pt x="1397" y="603"/>
                </a:cubicBezTo>
                <a:close/>
                <a:moveTo>
                  <a:pt x="1414" y="195"/>
                </a:moveTo>
                <a:cubicBezTo>
                  <a:pt x="1415" y="196"/>
                  <a:pt x="1415" y="194"/>
                  <a:pt x="1416" y="195"/>
                </a:cubicBezTo>
                <a:cubicBezTo>
                  <a:pt x="1416" y="195"/>
                  <a:pt x="1416" y="196"/>
                  <a:pt x="1417" y="196"/>
                </a:cubicBezTo>
                <a:cubicBezTo>
                  <a:pt x="1417" y="195"/>
                  <a:pt x="1418" y="193"/>
                  <a:pt x="1417" y="192"/>
                </a:cubicBezTo>
                <a:cubicBezTo>
                  <a:pt x="1417" y="192"/>
                  <a:pt x="1416" y="191"/>
                  <a:pt x="1415" y="192"/>
                </a:cubicBezTo>
                <a:cubicBezTo>
                  <a:pt x="1415" y="192"/>
                  <a:pt x="1416" y="192"/>
                  <a:pt x="1416" y="192"/>
                </a:cubicBezTo>
                <a:cubicBezTo>
                  <a:pt x="1416" y="193"/>
                  <a:pt x="1416" y="193"/>
                  <a:pt x="1416" y="193"/>
                </a:cubicBezTo>
                <a:cubicBezTo>
                  <a:pt x="1415" y="193"/>
                  <a:pt x="1415" y="192"/>
                  <a:pt x="1414" y="192"/>
                </a:cubicBezTo>
                <a:cubicBezTo>
                  <a:pt x="1414" y="192"/>
                  <a:pt x="1414" y="193"/>
                  <a:pt x="1414" y="193"/>
                </a:cubicBezTo>
                <a:cubicBezTo>
                  <a:pt x="1413" y="193"/>
                  <a:pt x="1413" y="193"/>
                  <a:pt x="1413" y="193"/>
                </a:cubicBezTo>
                <a:cubicBezTo>
                  <a:pt x="1412" y="194"/>
                  <a:pt x="1414" y="195"/>
                  <a:pt x="1414" y="195"/>
                </a:cubicBezTo>
                <a:close/>
                <a:moveTo>
                  <a:pt x="1433" y="126"/>
                </a:moveTo>
                <a:cubicBezTo>
                  <a:pt x="1432" y="126"/>
                  <a:pt x="1431" y="126"/>
                  <a:pt x="1430" y="125"/>
                </a:cubicBezTo>
                <a:cubicBezTo>
                  <a:pt x="1429" y="124"/>
                  <a:pt x="1430" y="122"/>
                  <a:pt x="1428" y="122"/>
                </a:cubicBezTo>
                <a:cubicBezTo>
                  <a:pt x="1427" y="122"/>
                  <a:pt x="1426" y="120"/>
                  <a:pt x="1425" y="120"/>
                </a:cubicBezTo>
                <a:cubicBezTo>
                  <a:pt x="1424" y="120"/>
                  <a:pt x="1424" y="121"/>
                  <a:pt x="1424" y="122"/>
                </a:cubicBezTo>
                <a:cubicBezTo>
                  <a:pt x="1425" y="123"/>
                  <a:pt x="1426" y="123"/>
                  <a:pt x="1428" y="124"/>
                </a:cubicBezTo>
                <a:cubicBezTo>
                  <a:pt x="1429" y="124"/>
                  <a:pt x="1428" y="126"/>
                  <a:pt x="1430" y="126"/>
                </a:cubicBezTo>
                <a:cubicBezTo>
                  <a:pt x="1431" y="125"/>
                  <a:pt x="1432" y="127"/>
                  <a:pt x="1433" y="127"/>
                </a:cubicBezTo>
                <a:cubicBezTo>
                  <a:pt x="1434" y="127"/>
                  <a:pt x="1434" y="127"/>
                  <a:pt x="1434" y="127"/>
                </a:cubicBezTo>
                <a:cubicBezTo>
                  <a:pt x="1434" y="126"/>
                  <a:pt x="1433" y="126"/>
                  <a:pt x="1433" y="126"/>
                </a:cubicBezTo>
                <a:close/>
                <a:moveTo>
                  <a:pt x="1448" y="127"/>
                </a:moveTo>
                <a:cubicBezTo>
                  <a:pt x="1448" y="127"/>
                  <a:pt x="1450" y="127"/>
                  <a:pt x="1449" y="126"/>
                </a:cubicBezTo>
                <a:cubicBezTo>
                  <a:pt x="1449" y="126"/>
                  <a:pt x="1448" y="126"/>
                  <a:pt x="1448" y="126"/>
                </a:cubicBezTo>
                <a:cubicBezTo>
                  <a:pt x="1447" y="126"/>
                  <a:pt x="1447" y="126"/>
                  <a:pt x="1447" y="126"/>
                </a:cubicBezTo>
                <a:cubicBezTo>
                  <a:pt x="1446" y="125"/>
                  <a:pt x="1446" y="125"/>
                  <a:pt x="1446" y="125"/>
                </a:cubicBezTo>
                <a:cubicBezTo>
                  <a:pt x="1446" y="126"/>
                  <a:pt x="1447" y="127"/>
                  <a:pt x="1448" y="127"/>
                </a:cubicBezTo>
                <a:close/>
                <a:moveTo>
                  <a:pt x="1426" y="381"/>
                </a:moveTo>
                <a:cubicBezTo>
                  <a:pt x="1425" y="382"/>
                  <a:pt x="1424" y="382"/>
                  <a:pt x="1423" y="383"/>
                </a:cubicBezTo>
                <a:cubicBezTo>
                  <a:pt x="1422" y="383"/>
                  <a:pt x="1421" y="384"/>
                  <a:pt x="1420" y="385"/>
                </a:cubicBezTo>
                <a:cubicBezTo>
                  <a:pt x="1419" y="385"/>
                  <a:pt x="1419" y="386"/>
                  <a:pt x="1418" y="386"/>
                </a:cubicBezTo>
                <a:cubicBezTo>
                  <a:pt x="1417" y="386"/>
                  <a:pt x="1417" y="387"/>
                  <a:pt x="1416" y="387"/>
                </a:cubicBezTo>
                <a:cubicBezTo>
                  <a:pt x="1415" y="387"/>
                  <a:pt x="1415" y="387"/>
                  <a:pt x="1414" y="387"/>
                </a:cubicBezTo>
                <a:cubicBezTo>
                  <a:pt x="1414" y="389"/>
                  <a:pt x="1415" y="389"/>
                  <a:pt x="1416" y="389"/>
                </a:cubicBezTo>
                <a:cubicBezTo>
                  <a:pt x="1417" y="388"/>
                  <a:pt x="1419" y="390"/>
                  <a:pt x="1419" y="389"/>
                </a:cubicBezTo>
                <a:cubicBezTo>
                  <a:pt x="1420" y="388"/>
                  <a:pt x="1420" y="387"/>
                  <a:pt x="1420" y="387"/>
                </a:cubicBezTo>
                <a:cubicBezTo>
                  <a:pt x="1421" y="386"/>
                  <a:pt x="1422" y="385"/>
                  <a:pt x="1422" y="387"/>
                </a:cubicBezTo>
                <a:cubicBezTo>
                  <a:pt x="1423" y="388"/>
                  <a:pt x="1424" y="387"/>
                  <a:pt x="1424" y="386"/>
                </a:cubicBezTo>
                <a:cubicBezTo>
                  <a:pt x="1424" y="384"/>
                  <a:pt x="1424" y="386"/>
                  <a:pt x="1425" y="386"/>
                </a:cubicBezTo>
                <a:cubicBezTo>
                  <a:pt x="1426" y="386"/>
                  <a:pt x="1425" y="387"/>
                  <a:pt x="1426" y="388"/>
                </a:cubicBezTo>
                <a:cubicBezTo>
                  <a:pt x="1427" y="388"/>
                  <a:pt x="1427" y="386"/>
                  <a:pt x="1427" y="386"/>
                </a:cubicBezTo>
                <a:cubicBezTo>
                  <a:pt x="1428" y="385"/>
                  <a:pt x="1429" y="386"/>
                  <a:pt x="1429" y="386"/>
                </a:cubicBezTo>
                <a:cubicBezTo>
                  <a:pt x="1430" y="385"/>
                  <a:pt x="1430" y="385"/>
                  <a:pt x="1429" y="385"/>
                </a:cubicBezTo>
                <a:cubicBezTo>
                  <a:pt x="1429" y="384"/>
                  <a:pt x="1429" y="384"/>
                  <a:pt x="1428" y="384"/>
                </a:cubicBezTo>
                <a:cubicBezTo>
                  <a:pt x="1428" y="383"/>
                  <a:pt x="1427" y="383"/>
                  <a:pt x="1427" y="382"/>
                </a:cubicBezTo>
                <a:cubicBezTo>
                  <a:pt x="1427" y="381"/>
                  <a:pt x="1426" y="381"/>
                  <a:pt x="1426" y="381"/>
                </a:cubicBezTo>
                <a:close/>
                <a:moveTo>
                  <a:pt x="1417" y="173"/>
                </a:moveTo>
                <a:cubicBezTo>
                  <a:pt x="1418" y="173"/>
                  <a:pt x="1417" y="172"/>
                  <a:pt x="1418" y="171"/>
                </a:cubicBezTo>
                <a:cubicBezTo>
                  <a:pt x="1418" y="170"/>
                  <a:pt x="1419" y="173"/>
                  <a:pt x="1419" y="173"/>
                </a:cubicBezTo>
                <a:cubicBezTo>
                  <a:pt x="1419" y="174"/>
                  <a:pt x="1419" y="174"/>
                  <a:pt x="1420" y="175"/>
                </a:cubicBezTo>
                <a:cubicBezTo>
                  <a:pt x="1420" y="175"/>
                  <a:pt x="1420" y="176"/>
                  <a:pt x="1420" y="176"/>
                </a:cubicBezTo>
                <a:cubicBezTo>
                  <a:pt x="1421" y="177"/>
                  <a:pt x="1422" y="176"/>
                  <a:pt x="1423" y="177"/>
                </a:cubicBezTo>
                <a:cubicBezTo>
                  <a:pt x="1423" y="177"/>
                  <a:pt x="1423" y="178"/>
                  <a:pt x="1423" y="178"/>
                </a:cubicBezTo>
                <a:cubicBezTo>
                  <a:pt x="1424" y="178"/>
                  <a:pt x="1423" y="177"/>
                  <a:pt x="1424" y="177"/>
                </a:cubicBezTo>
                <a:cubicBezTo>
                  <a:pt x="1424" y="177"/>
                  <a:pt x="1424" y="177"/>
                  <a:pt x="1425" y="177"/>
                </a:cubicBezTo>
                <a:cubicBezTo>
                  <a:pt x="1425" y="177"/>
                  <a:pt x="1425" y="176"/>
                  <a:pt x="1425" y="176"/>
                </a:cubicBezTo>
                <a:cubicBezTo>
                  <a:pt x="1425" y="176"/>
                  <a:pt x="1426" y="176"/>
                  <a:pt x="1426" y="176"/>
                </a:cubicBezTo>
                <a:cubicBezTo>
                  <a:pt x="1426" y="177"/>
                  <a:pt x="1426" y="177"/>
                  <a:pt x="1426" y="178"/>
                </a:cubicBezTo>
                <a:cubicBezTo>
                  <a:pt x="1427" y="178"/>
                  <a:pt x="1427" y="176"/>
                  <a:pt x="1427" y="176"/>
                </a:cubicBezTo>
                <a:cubicBezTo>
                  <a:pt x="1428" y="176"/>
                  <a:pt x="1428" y="178"/>
                  <a:pt x="1428" y="179"/>
                </a:cubicBezTo>
                <a:cubicBezTo>
                  <a:pt x="1427" y="179"/>
                  <a:pt x="1427" y="179"/>
                  <a:pt x="1427" y="180"/>
                </a:cubicBezTo>
                <a:cubicBezTo>
                  <a:pt x="1427" y="180"/>
                  <a:pt x="1428" y="180"/>
                  <a:pt x="1428" y="181"/>
                </a:cubicBezTo>
                <a:cubicBezTo>
                  <a:pt x="1428" y="182"/>
                  <a:pt x="1428" y="182"/>
                  <a:pt x="1429" y="183"/>
                </a:cubicBezTo>
                <a:cubicBezTo>
                  <a:pt x="1429" y="183"/>
                  <a:pt x="1429" y="183"/>
                  <a:pt x="1429" y="182"/>
                </a:cubicBezTo>
                <a:cubicBezTo>
                  <a:pt x="1429" y="182"/>
                  <a:pt x="1429" y="181"/>
                  <a:pt x="1429" y="180"/>
                </a:cubicBezTo>
                <a:cubicBezTo>
                  <a:pt x="1429" y="180"/>
                  <a:pt x="1429" y="179"/>
                  <a:pt x="1429" y="179"/>
                </a:cubicBezTo>
                <a:cubicBezTo>
                  <a:pt x="1429" y="178"/>
                  <a:pt x="1429" y="178"/>
                  <a:pt x="1428" y="178"/>
                </a:cubicBezTo>
                <a:cubicBezTo>
                  <a:pt x="1428" y="178"/>
                  <a:pt x="1428" y="177"/>
                  <a:pt x="1429" y="177"/>
                </a:cubicBezTo>
                <a:cubicBezTo>
                  <a:pt x="1430" y="176"/>
                  <a:pt x="1430" y="178"/>
                  <a:pt x="1430" y="176"/>
                </a:cubicBezTo>
                <a:cubicBezTo>
                  <a:pt x="1431" y="175"/>
                  <a:pt x="1432" y="176"/>
                  <a:pt x="1431" y="175"/>
                </a:cubicBezTo>
                <a:cubicBezTo>
                  <a:pt x="1431" y="174"/>
                  <a:pt x="1430" y="173"/>
                  <a:pt x="1430" y="173"/>
                </a:cubicBezTo>
                <a:cubicBezTo>
                  <a:pt x="1429" y="173"/>
                  <a:pt x="1429" y="173"/>
                  <a:pt x="1429" y="173"/>
                </a:cubicBezTo>
                <a:cubicBezTo>
                  <a:pt x="1429" y="172"/>
                  <a:pt x="1429" y="171"/>
                  <a:pt x="1429" y="171"/>
                </a:cubicBezTo>
                <a:cubicBezTo>
                  <a:pt x="1428" y="170"/>
                  <a:pt x="1428" y="172"/>
                  <a:pt x="1427" y="172"/>
                </a:cubicBezTo>
                <a:cubicBezTo>
                  <a:pt x="1427" y="172"/>
                  <a:pt x="1427" y="172"/>
                  <a:pt x="1426" y="171"/>
                </a:cubicBezTo>
                <a:cubicBezTo>
                  <a:pt x="1426" y="171"/>
                  <a:pt x="1426" y="171"/>
                  <a:pt x="1426" y="171"/>
                </a:cubicBezTo>
                <a:cubicBezTo>
                  <a:pt x="1426" y="172"/>
                  <a:pt x="1428" y="173"/>
                  <a:pt x="1426" y="173"/>
                </a:cubicBezTo>
                <a:cubicBezTo>
                  <a:pt x="1426" y="173"/>
                  <a:pt x="1425" y="173"/>
                  <a:pt x="1425" y="173"/>
                </a:cubicBezTo>
                <a:cubicBezTo>
                  <a:pt x="1425" y="172"/>
                  <a:pt x="1425" y="171"/>
                  <a:pt x="1424" y="171"/>
                </a:cubicBezTo>
                <a:cubicBezTo>
                  <a:pt x="1424" y="171"/>
                  <a:pt x="1423" y="171"/>
                  <a:pt x="1423" y="170"/>
                </a:cubicBezTo>
                <a:cubicBezTo>
                  <a:pt x="1422" y="170"/>
                  <a:pt x="1422" y="169"/>
                  <a:pt x="1421" y="169"/>
                </a:cubicBezTo>
                <a:cubicBezTo>
                  <a:pt x="1421" y="169"/>
                  <a:pt x="1420" y="169"/>
                  <a:pt x="1420" y="168"/>
                </a:cubicBezTo>
                <a:cubicBezTo>
                  <a:pt x="1419" y="168"/>
                  <a:pt x="1419" y="167"/>
                  <a:pt x="1419" y="167"/>
                </a:cubicBezTo>
                <a:cubicBezTo>
                  <a:pt x="1418" y="166"/>
                  <a:pt x="1417" y="167"/>
                  <a:pt x="1418" y="168"/>
                </a:cubicBezTo>
                <a:cubicBezTo>
                  <a:pt x="1419" y="169"/>
                  <a:pt x="1417" y="169"/>
                  <a:pt x="1417" y="170"/>
                </a:cubicBezTo>
                <a:cubicBezTo>
                  <a:pt x="1417" y="171"/>
                  <a:pt x="1416" y="173"/>
                  <a:pt x="1417" y="173"/>
                </a:cubicBezTo>
                <a:close/>
                <a:moveTo>
                  <a:pt x="1439" y="349"/>
                </a:moveTo>
                <a:cubicBezTo>
                  <a:pt x="1437" y="348"/>
                  <a:pt x="1437" y="351"/>
                  <a:pt x="1437" y="351"/>
                </a:cubicBezTo>
                <a:cubicBezTo>
                  <a:pt x="1436" y="352"/>
                  <a:pt x="1434" y="353"/>
                  <a:pt x="1436" y="353"/>
                </a:cubicBezTo>
                <a:cubicBezTo>
                  <a:pt x="1437" y="353"/>
                  <a:pt x="1438" y="354"/>
                  <a:pt x="1438" y="353"/>
                </a:cubicBezTo>
                <a:cubicBezTo>
                  <a:pt x="1438" y="352"/>
                  <a:pt x="1438" y="351"/>
                  <a:pt x="1438" y="350"/>
                </a:cubicBezTo>
                <a:cubicBezTo>
                  <a:pt x="1438" y="350"/>
                  <a:pt x="1439" y="349"/>
                  <a:pt x="1439" y="349"/>
                </a:cubicBezTo>
                <a:close/>
                <a:moveTo>
                  <a:pt x="1417" y="180"/>
                </a:moveTo>
                <a:cubicBezTo>
                  <a:pt x="1418" y="181"/>
                  <a:pt x="1418" y="181"/>
                  <a:pt x="1419" y="181"/>
                </a:cubicBezTo>
                <a:cubicBezTo>
                  <a:pt x="1419" y="182"/>
                  <a:pt x="1419" y="183"/>
                  <a:pt x="1419" y="183"/>
                </a:cubicBezTo>
                <a:cubicBezTo>
                  <a:pt x="1419" y="186"/>
                  <a:pt x="1420" y="183"/>
                  <a:pt x="1421" y="183"/>
                </a:cubicBezTo>
                <a:cubicBezTo>
                  <a:pt x="1422" y="184"/>
                  <a:pt x="1420" y="185"/>
                  <a:pt x="1420" y="185"/>
                </a:cubicBezTo>
                <a:cubicBezTo>
                  <a:pt x="1419" y="185"/>
                  <a:pt x="1420" y="186"/>
                  <a:pt x="1420" y="186"/>
                </a:cubicBezTo>
                <a:cubicBezTo>
                  <a:pt x="1420" y="187"/>
                  <a:pt x="1420" y="187"/>
                  <a:pt x="1420" y="188"/>
                </a:cubicBezTo>
                <a:cubicBezTo>
                  <a:pt x="1420" y="188"/>
                  <a:pt x="1420" y="189"/>
                  <a:pt x="1420" y="188"/>
                </a:cubicBezTo>
                <a:cubicBezTo>
                  <a:pt x="1421" y="188"/>
                  <a:pt x="1420" y="187"/>
                  <a:pt x="1421" y="187"/>
                </a:cubicBezTo>
                <a:cubicBezTo>
                  <a:pt x="1421" y="187"/>
                  <a:pt x="1422" y="186"/>
                  <a:pt x="1422" y="186"/>
                </a:cubicBezTo>
                <a:cubicBezTo>
                  <a:pt x="1424" y="186"/>
                  <a:pt x="1422" y="184"/>
                  <a:pt x="1423" y="184"/>
                </a:cubicBezTo>
                <a:cubicBezTo>
                  <a:pt x="1423" y="183"/>
                  <a:pt x="1421" y="182"/>
                  <a:pt x="1422" y="181"/>
                </a:cubicBezTo>
                <a:cubicBezTo>
                  <a:pt x="1423" y="181"/>
                  <a:pt x="1424" y="182"/>
                  <a:pt x="1424" y="183"/>
                </a:cubicBezTo>
                <a:cubicBezTo>
                  <a:pt x="1425" y="181"/>
                  <a:pt x="1422" y="182"/>
                  <a:pt x="1423" y="180"/>
                </a:cubicBezTo>
                <a:cubicBezTo>
                  <a:pt x="1423" y="180"/>
                  <a:pt x="1423" y="179"/>
                  <a:pt x="1422" y="179"/>
                </a:cubicBezTo>
                <a:cubicBezTo>
                  <a:pt x="1422" y="179"/>
                  <a:pt x="1421" y="180"/>
                  <a:pt x="1421" y="180"/>
                </a:cubicBezTo>
                <a:cubicBezTo>
                  <a:pt x="1420" y="180"/>
                  <a:pt x="1421" y="179"/>
                  <a:pt x="1421" y="179"/>
                </a:cubicBezTo>
                <a:cubicBezTo>
                  <a:pt x="1421" y="178"/>
                  <a:pt x="1421" y="178"/>
                  <a:pt x="1420" y="178"/>
                </a:cubicBezTo>
                <a:cubicBezTo>
                  <a:pt x="1420" y="178"/>
                  <a:pt x="1420" y="178"/>
                  <a:pt x="1420" y="178"/>
                </a:cubicBezTo>
                <a:cubicBezTo>
                  <a:pt x="1419" y="178"/>
                  <a:pt x="1418" y="177"/>
                  <a:pt x="1417" y="177"/>
                </a:cubicBezTo>
                <a:cubicBezTo>
                  <a:pt x="1416" y="176"/>
                  <a:pt x="1416" y="178"/>
                  <a:pt x="1417" y="178"/>
                </a:cubicBezTo>
                <a:cubicBezTo>
                  <a:pt x="1417" y="178"/>
                  <a:pt x="1417" y="177"/>
                  <a:pt x="1417" y="178"/>
                </a:cubicBezTo>
                <a:cubicBezTo>
                  <a:pt x="1418" y="179"/>
                  <a:pt x="1417" y="179"/>
                  <a:pt x="1417" y="180"/>
                </a:cubicBezTo>
                <a:close/>
                <a:moveTo>
                  <a:pt x="1455" y="172"/>
                </a:moveTo>
                <a:cubicBezTo>
                  <a:pt x="1456" y="171"/>
                  <a:pt x="1454" y="170"/>
                  <a:pt x="1454" y="169"/>
                </a:cubicBezTo>
                <a:cubicBezTo>
                  <a:pt x="1454" y="169"/>
                  <a:pt x="1454" y="168"/>
                  <a:pt x="1453" y="168"/>
                </a:cubicBezTo>
                <a:cubicBezTo>
                  <a:pt x="1452" y="168"/>
                  <a:pt x="1452" y="170"/>
                  <a:pt x="1453" y="170"/>
                </a:cubicBezTo>
                <a:cubicBezTo>
                  <a:pt x="1454" y="171"/>
                  <a:pt x="1454" y="172"/>
                  <a:pt x="1455" y="172"/>
                </a:cubicBezTo>
                <a:close/>
                <a:moveTo>
                  <a:pt x="1297" y="808"/>
                </a:moveTo>
                <a:cubicBezTo>
                  <a:pt x="1296" y="808"/>
                  <a:pt x="1295" y="809"/>
                  <a:pt x="1296" y="810"/>
                </a:cubicBezTo>
                <a:cubicBezTo>
                  <a:pt x="1296" y="811"/>
                  <a:pt x="1298" y="810"/>
                  <a:pt x="1299" y="811"/>
                </a:cubicBezTo>
                <a:cubicBezTo>
                  <a:pt x="1300" y="811"/>
                  <a:pt x="1300" y="812"/>
                  <a:pt x="1301" y="813"/>
                </a:cubicBezTo>
                <a:cubicBezTo>
                  <a:pt x="1302" y="813"/>
                  <a:pt x="1303" y="813"/>
                  <a:pt x="1304" y="813"/>
                </a:cubicBezTo>
                <a:cubicBezTo>
                  <a:pt x="1305" y="813"/>
                  <a:pt x="1306" y="813"/>
                  <a:pt x="1307" y="813"/>
                </a:cubicBezTo>
                <a:cubicBezTo>
                  <a:pt x="1308" y="814"/>
                  <a:pt x="1309" y="814"/>
                  <a:pt x="1310" y="814"/>
                </a:cubicBezTo>
                <a:cubicBezTo>
                  <a:pt x="1313" y="814"/>
                  <a:pt x="1313" y="811"/>
                  <a:pt x="1314" y="810"/>
                </a:cubicBezTo>
                <a:cubicBezTo>
                  <a:pt x="1315" y="809"/>
                  <a:pt x="1316" y="809"/>
                  <a:pt x="1317" y="808"/>
                </a:cubicBezTo>
                <a:cubicBezTo>
                  <a:pt x="1318" y="807"/>
                  <a:pt x="1317" y="806"/>
                  <a:pt x="1318" y="805"/>
                </a:cubicBezTo>
                <a:cubicBezTo>
                  <a:pt x="1318" y="804"/>
                  <a:pt x="1318" y="803"/>
                  <a:pt x="1319" y="803"/>
                </a:cubicBezTo>
                <a:cubicBezTo>
                  <a:pt x="1320" y="802"/>
                  <a:pt x="1320" y="801"/>
                  <a:pt x="1320" y="800"/>
                </a:cubicBezTo>
                <a:cubicBezTo>
                  <a:pt x="1320" y="798"/>
                  <a:pt x="1322" y="796"/>
                  <a:pt x="1320" y="794"/>
                </a:cubicBezTo>
                <a:cubicBezTo>
                  <a:pt x="1319" y="794"/>
                  <a:pt x="1318" y="794"/>
                  <a:pt x="1317" y="794"/>
                </a:cubicBezTo>
                <a:cubicBezTo>
                  <a:pt x="1316" y="794"/>
                  <a:pt x="1315" y="793"/>
                  <a:pt x="1314" y="793"/>
                </a:cubicBezTo>
                <a:cubicBezTo>
                  <a:pt x="1312" y="792"/>
                  <a:pt x="1311" y="793"/>
                  <a:pt x="1310" y="793"/>
                </a:cubicBezTo>
                <a:cubicBezTo>
                  <a:pt x="1309" y="793"/>
                  <a:pt x="1308" y="793"/>
                  <a:pt x="1306" y="793"/>
                </a:cubicBezTo>
                <a:cubicBezTo>
                  <a:pt x="1304" y="793"/>
                  <a:pt x="1301" y="795"/>
                  <a:pt x="1301" y="798"/>
                </a:cubicBezTo>
                <a:cubicBezTo>
                  <a:pt x="1300" y="800"/>
                  <a:pt x="1302" y="801"/>
                  <a:pt x="1302" y="804"/>
                </a:cubicBezTo>
                <a:cubicBezTo>
                  <a:pt x="1301" y="806"/>
                  <a:pt x="1299" y="806"/>
                  <a:pt x="1297" y="808"/>
                </a:cubicBezTo>
                <a:close/>
                <a:moveTo>
                  <a:pt x="1292" y="796"/>
                </a:moveTo>
                <a:cubicBezTo>
                  <a:pt x="1292" y="794"/>
                  <a:pt x="1287" y="794"/>
                  <a:pt x="1286" y="793"/>
                </a:cubicBezTo>
                <a:cubicBezTo>
                  <a:pt x="1285" y="792"/>
                  <a:pt x="1285" y="792"/>
                  <a:pt x="1284" y="791"/>
                </a:cubicBezTo>
                <a:cubicBezTo>
                  <a:pt x="1283" y="790"/>
                  <a:pt x="1282" y="789"/>
                  <a:pt x="1281" y="789"/>
                </a:cubicBezTo>
                <a:cubicBezTo>
                  <a:pt x="1279" y="787"/>
                  <a:pt x="1277" y="787"/>
                  <a:pt x="1275" y="787"/>
                </a:cubicBezTo>
                <a:cubicBezTo>
                  <a:pt x="1272" y="787"/>
                  <a:pt x="1269" y="787"/>
                  <a:pt x="1267" y="787"/>
                </a:cubicBezTo>
                <a:cubicBezTo>
                  <a:pt x="1264" y="787"/>
                  <a:pt x="1261" y="789"/>
                  <a:pt x="1258" y="788"/>
                </a:cubicBezTo>
                <a:cubicBezTo>
                  <a:pt x="1257" y="788"/>
                  <a:pt x="1250" y="789"/>
                  <a:pt x="1254" y="791"/>
                </a:cubicBezTo>
                <a:cubicBezTo>
                  <a:pt x="1255" y="792"/>
                  <a:pt x="1255" y="792"/>
                  <a:pt x="1255" y="793"/>
                </a:cubicBezTo>
                <a:cubicBezTo>
                  <a:pt x="1256" y="795"/>
                  <a:pt x="1258" y="796"/>
                  <a:pt x="1260" y="797"/>
                </a:cubicBezTo>
                <a:cubicBezTo>
                  <a:pt x="1260" y="798"/>
                  <a:pt x="1262" y="798"/>
                  <a:pt x="1263" y="799"/>
                </a:cubicBezTo>
                <a:cubicBezTo>
                  <a:pt x="1264" y="799"/>
                  <a:pt x="1265" y="799"/>
                  <a:pt x="1266" y="799"/>
                </a:cubicBezTo>
                <a:cubicBezTo>
                  <a:pt x="1267" y="799"/>
                  <a:pt x="1269" y="801"/>
                  <a:pt x="1270" y="803"/>
                </a:cubicBezTo>
                <a:cubicBezTo>
                  <a:pt x="1272" y="805"/>
                  <a:pt x="1271" y="806"/>
                  <a:pt x="1271" y="808"/>
                </a:cubicBezTo>
                <a:cubicBezTo>
                  <a:pt x="1271" y="809"/>
                  <a:pt x="1271" y="812"/>
                  <a:pt x="1273" y="811"/>
                </a:cubicBezTo>
                <a:cubicBezTo>
                  <a:pt x="1276" y="811"/>
                  <a:pt x="1275" y="808"/>
                  <a:pt x="1277" y="806"/>
                </a:cubicBezTo>
                <a:cubicBezTo>
                  <a:pt x="1278" y="806"/>
                  <a:pt x="1279" y="806"/>
                  <a:pt x="1279" y="805"/>
                </a:cubicBezTo>
                <a:cubicBezTo>
                  <a:pt x="1280" y="804"/>
                  <a:pt x="1281" y="803"/>
                  <a:pt x="1282" y="802"/>
                </a:cubicBezTo>
                <a:cubicBezTo>
                  <a:pt x="1283" y="802"/>
                  <a:pt x="1284" y="802"/>
                  <a:pt x="1285" y="802"/>
                </a:cubicBezTo>
                <a:cubicBezTo>
                  <a:pt x="1286" y="801"/>
                  <a:pt x="1286" y="800"/>
                  <a:pt x="1287" y="800"/>
                </a:cubicBezTo>
                <a:cubicBezTo>
                  <a:pt x="1288" y="798"/>
                  <a:pt x="1291" y="798"/>
                  <a:pt x="1292" y="796"/>
                </a:cubicBezTo>
                <a:close/>
                <a:moveTo>
                  <a:pt x="1286" y="806"/>
                </a:moveTo>
                <a:cubicBezTo>
                  <a:pt x="1284" y="805"/>
                  <a:pt x="1285" y="807"/>
                  <a:pt x="1286" y="808"/>
                </a:cubicBezTo>
                <a:cubicBezTo>
                  <a:pt x="1286" y="808"/>
                  <a:pt x="1286" y="808"/>
                  <a:pt x="1286" y="809"/>
                </a:cubicBezTo>
                <a:cubicBezTo>
                  <a:pt x="1286" y="809"/>
                  <a:pt x="1287" y="809"/>
                  <a:pt x="1287" y="809"/>
                </a:cubicBezTo>
                <a:cubicBezTo>
                  <a:pt x="1288" y="809"/>
                  <a:pt x="1287" y="806"/>
                  <a:pt x="1286" y="806"/>
                </a:cubicBezTo>
                <a:close/>
                <a:moveTo>
                  <a:pt x="1404" y="402"/>
                </a:moveTo>
                <a:cubicBezTo>
                  <a:pt x="1404" y="403"/>
                  <a:pt x="1405" y="400"/>
                  <a:pt x="1405" y="400"/>
                </a:cubicBezTo>
                <a:cubicBezTo>
                  <a:pt x="1405" y="398"/>
                  <a:pt x="1405" y="396"/>
                  <a:pt x="1404" y="395"/>
                </a:cubicBezTo>
                <a:cubicBezTo>
                  <a:pt x="1403" y="393"/>
                  <a:pt x="1403" y="395"/>
                  <a:pt x="1403" y="396"/>
                </a:cubicBezTo>
                <a:cubicBezTo>
                  <a:pt x="1404" y="397"/>
                  <a:pt x="1404" y="398"/>
                  <a:pt x="1404" y="400"/>
                </a:cubicBezTo>
                <a:cubicBezTo>
                  <a:pt x="1404" y="400"/>
                  <a:pt x="1403" y="401"/>
                  <a:pt x="1404" y="402"/>
                </a:cubicBezTo>
                <a:close/>
                <a:moveTo>
                  <a:pt x="1331" y="328"/>
                </a:moveTo>
                <a:cubicBezTo>
                  <a:pt x="1332" y="329"/>
                  <a:pt x="1334" y="325"/>
                  <a:pt x="1335" y="325"/>
                </a:cubicBezTo>
                <a:cubicBezTo>
                  <a:pt x="1336" y="325"/>
                  <a:pt x="1337" y="325"/>
                  <a:pt x="1338" y="324"/>
                </a:cubicBezTo>
                <a:cubicBezTo>
                  <a:pt x="1338" y="323"/>
                  <a:pt x="1338" y="321"/>
                  <a:pt x="1338" y="321"/>
                </a:cubicBezTo>
                <a:cubicBezTo>
                  <a:pt x="1337" y="320"/>
                  <a:pt x="1337" y="321"/>
                  <a:pt x="1336" y="321"/>
                </a:cubicBezTo>
                <a:cubicBezTo>
                  <a:pt x="1336" y="321"/>
                  <a:pt x="1335" y="320"/>
                  <a:pt x="1335" y="320"/>
                </a:cubicBezTo>
                <a:cubicBezTo>
                  <a:pt x="1333" y="320"/>
                  <a:pt x="1334" y="321"/>
                  <a:pt x="1333" y="322"/>
                </a:cubicBezTo>
                <a:cubicBezTo>
                  <a:pt x="1333" y="323"/>
                  <a:pt x="1332" y="323"/>
                  <a:pt x="1331" y="324"/>
                </a:cubicBezTo>
                <a:cubicBezTo>
                  <a:pt x="1331" y="325"/>
                  <a:pt x="1330" y="327"/>
                  <a:pt x="1331" y="328"/>
                </a:cubicBezTo>
                <a:close/>
                <a:moveTo>
                  <a:pt x="1338" y="291"/>
                </a:moveTo>
                <a:cubicBezTo>
                  <a:pt x="1337" y="291"/>
                  <a:pt x="1338" y="293"/>
                  <a:pt x="1339" y="293"/>
                </a:cubicBezTo>
                <a:cubicBezTo>
                  <a:pt x="1340" y="292"/>
                  <a:pt x="1340" y="291"/>
                  <a:pt x="1341" y="290"/>
                </a:cubicBezTo>
                <a:cubicBezTo>
                  <a:pt x="1341" y="290"/>
                  <a:pt x="1341" y="288"/>
                  <a:pt x="1340" y="288"/>
                </a:cubicBezTo>
                <a:cubicBezTo>
                  <a:pt x="1339" y="288"/>
                  <a:pt x="1338" y="290"/>
                  <a:pt x="1338" y="291"/>
                </a:cubicBezTo>
                <a:close/>
                <a:moveTo>
                  <a:pt x="1417" y="218"/>
                </a:moveTo>
                <a:cubicBezTo>
                  <a:pt x="1416" y="217"/>
                  <a:pt x="1416" y="219"/>
                  <a:pt x="1416" y="219"/>
                </a:cubicBezTo>
                <a:cubicBezTo>
                  <a:pt x="1416" y="220"/>
                  <a:pt x="1415" y="221"/>
                  <a:pt x="1414" y="221"/>
                </a:cubicBezTo>
                <a:cubicBezTo>
                  <a:pt x="1414" y="221"/>
                  <a:pt x="1414" y="221"/>
                  <a:pt x="1414" y="222"/>
                </a:cubicBezTo>
                <a:cubicBezTo>
                  <a:pt x="1414" y="222"/>
                  <a:pt x="1414" y="222"/>
                  <a:pt x="1414" y="223"/>
                </a:cubicBezTo>
                <a:cubicBezTo>
                  <a:pt x="1414" y="224"/>
                  <a:pt x="1414" y="224"/>
                  <a:pt x="1415" y="224"/>
                </a:cubicBezTo>
                <a:cubicBezTo>
                  <a:pt x="1416" y="224"/>
                  <a:pt x="1416" y="224"/>
                  <a:pt x="1417" y="224"/>
                </a:cubicBezTo>
                <a:cubicBezTo>
                  <a:pt x="1417" y="223"/>
                  <a:pt x="1417" y="224"/>
                  <a:pt x="1418" y="224"/>
                </a:cubicBezTo>
                <a:cubicBezTo>
                  <a:pt x="1419" y="224"/>
                  <a:pt x="1418" y="222"/>
                  <a:pt x="1418" y="222"/>
                </a:cubicBezTo>
                <a:cubicBezTo>
                  <a:pt x="1419" y="222"/>
                  <a:pt x="1419" y="222"/>
                  <a:pt x="1420" y="222"/>
                </a:cubicBezTo>
                <a:cubicBezTo>
                  <a:pt x="1420" y="222"/>
                  <a:pt x="1421" y="222"/>
                  <a:pt x="1421" y="221"/>
                </a:cubicBezTo>
                <a:cubicBezTo>
                  <a:pt x="1422" y="220"/>
                  <a:pt x="1420" y="219"/>
                  <a:pt x="1419" y="219"/>
                </a:cubicBezTo>
                <a:cubicBezTo>
                  <a:pt x="1418" y="219"/>
                  <a:pt x="1417" y="219"/>
                  <a:pt x="1417" y="218"/>
                </a:cubicBezTo>
                <a:close/>
                <a:moveTo>
                  <a:pt x="1520" y="153"/>
                </a:moveTo>
                <a:cubicBezTo>
                  <a:pt x="1519" y="152"/>
                  <a:pt x="1519" y="151"/>
                  <a:pt x="1519" y="150"/>
                </a:cubicBezTo>
                <a:cubicBezTo>
                  <a:pt x="1519" y="149"/>
                  <a:pt x="1518" y="149"/>
                  <a:pt x="1517" y="149"/>
                </a:cubicBezTo>
                <a:cubicBezTo>
                  <a:pt x="1516" y="149"/>
                  <a:pt x="1516" y="148"/>
                  <a:pt x="1516" y="147"/>
                </a:cubicBezTo>
                <a:cubicBezTo>
                  <a:pt x="1515" y="146"/>
                  <a:pt x="1514" y="145"/>
                  <a:pt x="1513" y="144"/>
                </a:cubicBezTo>
                <a:cubicBezTo>
                  <a:pt x="1512" y="143"/>
                  <a:pt x="1512" y="142"/>
                  <a:pt x="1511" y="142"/>
                </a:cubicBezTo>
                <a:cubicBezTo>
                  <a:pt x="1510" y="142"/>
                  <a:pt x="1509" y="142"/>
                  <a:pt x="1509" y="143"/>
                </a:cubicBezTo>
                <a:cubicBezTo>
                  <a:pt x="1509" y="143"/>
                  <a:pt x="1509" y="143"/>
                  <a:pt x="1509" y="144"/>
                </a:cubicBezTo>
                <a:cubicBezTo>
                  <a:pt x="1509" y="144"/>
                  <a:pt x="1509" y="144"/>
                  <a:pt x="1509" y="144"/>
                </a:cubicBezTo>
                <a:cubicBezTo>
                  <a:pt x="1509" y="145"/>
                  <a:pt x="1509" y="145"/>
                  <a:pt x="1509" y="146"/>
                </a:cubicBezTo>
                <a:cubicBezTo>
                  <a:pt x="1511" y="146"/>
                  <a:pt x="1512" y="146"/>
                  <a:pt x="1513" y="147"/>
                </a:cubicBezTo>
                <a:cubicBezTo>
                  <a:pt x="1513" y="148"/>
                  <a:pt x="1514" y="149"/>
                  <a:pt x="1514" y="149"/>
                </a:cubicBezTo>
                <a:cubicBezTo>
                  <a:pt x="1515" y="149"/>
                  <a:pt x="1515" y="150"/>
                  <a:pt x="1516" y="150"/>
                </a:cubicBezTo>
                <a:cubicBezTo>
                  <a:pt x="1516" y="151"/>
                  <a:pt x="1517" y="151"/>
                  <a:pt x="1518" y="151"/>
                </a:cubicBezTo>
                <a:cubicBezTo>
                  <a:pt x="1518" y="151"/>
                  <a:pt x="1519" y="152"/>
                  <a:pt x="1519" y="152"/>
                </a:cubicBezTo>
                <a:cubicBezTo>
                  <a:pt x="1520" y="153"/>
                  <a:pt x="1520" y="154"/>
                  <a:pt x="1521" y="155"/>
                </a:cubicBezTo>
                <a:cubicBezTo>
                  <a:pt x="1522" y="154"/>
                  <a:pt x="1520" y="153"/>
                  <a:pt x="1520" y="153"/>
                </a:cubicBezTo>
                <a:close/>
                <a:moveTo>
                  <a:pt x="1534" y="199"/>
                </a:moveTo>
                <a:cubicBezTo>
                  <a:pt x="1534" y="198"/>
                  <a:pt x="1533" y="197"/>
                  <a:pt x="1533" y="198"/>
                </a:cubicBezTo>
                <a:cubicBezTo>
                  <a:pt x="1532" y="199"/>
                  <a:pt x="1531" y="200"/>
                  <a:pt x="1531" y="201"/>
                </a:cubicBezTo>
                <a:cubicBezTo>
                  <a:pt x="1532" y="201"/>
                  <a:pt x="1533" y="202"/>
                  <a:pt x="1532" y="202"/>
                </a:cubicBezTo>
                <a:cubicBezTo>
                  <a:pt x="1532" y="204"/>
                  <a:pt x="1533" y="203"/>
                  <a:pt x="1534" y="203"/>
                </a:cubicBezTo>
                <a:cubicBezTo>
                  <a:pt x="1535" y="203"/>
                  <a:pt x="1536" y="203"/>
                  <a:pt x="1536" y="202"/>
                </a:cubicBezTo>
                <a:cubicBezTo>
                  <a:pt x="1536" y="201"/>
                  <a:pt x="1536" y="200"/>
                  <a:pt x="1535" y="201"/>
                </a:cubicBezTo>
                <a:cubicBezTo>
                  <a:pt x="1535" y="202"/>
                  <a:pt x="1534" y="202"/>
                  <a:pt x="1534" y="201"/>
                </a:cubicBezTo>
                <a:cubicBezTo>
                  <a:pt x="1534" y="200"/>
                  <a:pt x="1535" y="200"/>
                  <a:pt x="1534" y="199"/>
                </a:cubicBezTo>
                <a:close/>
                <a:moveTo>
                  <a:pt x="1539" y="228"/>
                </a:moveTo>
                <a:cubicBezTo>
                  <a:pt x="1539" y="228"/>
                  <a:pt x="1538" y="229"/>
                  <a:pt x="1538" y="229"/>
                </a:cubicBezTo>
                <a:cubicBezTo>
                  <a:pt x="1538" y="229"/>
                  <a:pt x="1537" y="231"/>
                  <a:pt x="1538" y="230"/>
                </a:cubicBezTo>
                <a:cubicBezTo>
                  <a:pt x="1539" y="230"/>
                  <a:pt x="1540" y="230"/>
                  <a:pt x="1540" y="229"/>
                </a:cubicBezTo>
                <a:cubicBezTo>
                  <a:pt x="1540" y="228"/>
                  <a:pt x="1540" y="227"/>
                  <a:pt x="1539" y="227"/>
                </a:cubicBezTo>
                <a:cubicBezTo>
                  <a:pt x="1539" y="227"/>
                  <a:pt x="1539" y="228"/>
                  <a:pt x="1539" y="228"/>
                </a:cubicBezTo>
                <a:close/>
                <a:moveTo>
                  <a:pt x="1480" y="176"/>
                </a:moveTo>
                <a:cubicBezTo>
                  <a:pt x="1480" y="175"/>
                  <a:pt x="1480" y="175"/>
                  <a:pt x="1480" y="174"/>
                </a:cubicBezTo>
                <a:cubicBezTo>
                  <a:pt x="1480" y="174"/>
                  <a:pt x="1478" y="175"/>
                  <a:pt x="1478" y="176"/>
                </a:cubicBezTo>
                <a:cubicBezTo>
                  <a:pt x="1479" y="176"/>
                  <a:pt x="1480" y="177"/>
                  <a:pt x="1480" y="176"/>
                </a:cubicBezTo>
                <a:cubicBezTo>
                  <a:pt x="1481" y="176"/>
                  <a:pt x="1480" y="176"/>
                  <a:pt x="1480" y="176"/>
                </a:cubicBezTo>
                <a:close/>
                <a:moveTo>
                  <a:pt x="1485" y="156"/>
                </a:moveTo>
                <a:cubicBezTo>
                  <a:pt x="1484" y="156"/>
                  <a:pt x="1484" y="157"/>
                  <a:pt x="1483" y="158"/>
                </a:cubicBezTo>
                <a:cubicBezTo>
                  <a:pt x="1482" y="158"/>
                  <a:pt x="1481" y="158"/>
                  <a:pt x="1481" y="159"/>
                </a:cubicBezTo>
                <a:cubicBezTo>
                  <a:pt x="1481" y="160"/>
                  <a:pt x="1481" y="161"/>
                  <a:pt x="1481" y="161"/>
                </a:cubicBezTo>
                <a:cubicBezTo>
                  <a:pt x="1481" y="163"/>
                  <a:pt x="1481" y="164"/>
                  <a:pt x="1480" y="164"/>
                </a:cubicBezTo>
                <a:cubicBezTo>
                  <a:pt x="1479" y="165"/>
                  <a:pt x="1479" y="166"/>
                  <a:pt x="1479" y="167"/>
                </a:cubicBezTo>
                <a:cubicBezTo>
                  <a:pt x="1479" y="168"/>
                  <a:pt x="1480" y="169"/>
                  <a:pt x="1480" y="169"/>
                </a:cubicBezTo>
                <a:cubicBezTo>
                  <a:pt x="1481" y="169"/>
                  <a:pt x="1482" y="171"/>
                  <a:pt x="1481" y="171"/>
                </a:cubicBezTo>
                <a:cubicBezTo>
                  <a:pt x="1480" y="171"/>
                  <a:pt x="1480" y="170"/>
                  <a:pt x="1480" y="171"/>
                </a:cubicBezTo>
                <a:cubicBezTo>
                  <a:pt x="1479" y="171"/>
                  <a:pt x="1479" y="171"/>
                  <a:pt x="1479" y="172"/>
                </a:cubicBezTo>
                <a:cubicBezTo>
                  <a:pt x="1480" y="172"/>
                  <a:pt x="1480" y="173"/>
                  <a:pt x="1481" y="173"/>
                </a:cubicBezTo>
                <a:cubicBezTo>
                  <a:pt x="1482" y="175"/>
                  <a:pt x="1482" y="172"/>
                  <a:pt x="1483" y="172"/>
                </a:cubicBezTo>
                <a:cubicBezTo>
                  <a:pt x="1484" y="171"/>
                  <a:pt x="1483" y="170"/>
                  <a:pt x="1483" y="169"/>
                </a:cubicBezTo>
                <a:cubicBezTo>
                  <a:pt x="1483" y="168"/>
                  <a:pt x="1484" y="167"/>
                  <a:pt x="1484" y="166"/>
                </a:cubicBezTo>
                <a:cubicBezTo>
                  <a:pt x="1485" y="164"/>
                  <a:pt x="1485" y="161"/>
                  <a:pt x="1485" y="159"/>
                </a:cubicBezTo>
                <a:cubicBezTo>
                  <a:pt x="1485" y="158"/>
                  <a:pt x="1486" y="157"/>
                  <a:pt x="1485" y="156"/>
                </a:cubicBezTo>
                <a:close/>
                <a:moveTo>
                  <a:pt x="1586" y="233"/>
                </a:moveTo>
                <a:cubicBezTo>
                  <a:pt x="1586" y="234"/>
                  <a:pt x="1587" y="236"/>
                  <a:pt x="1588" y="235"/>
                </a:cubicBezTo>
                <a:cubicBezTo>
                  <a:pt x="1590" y="235"/>
                  <a:pt x="1589" y="236"/>
                  <a:pt x="1589" y="237"/>
                </a:cubicBezTo>
                <a:cubicBezTo>
                  <a:pt x="1589" y="238"/>
                  <a:pt x="1590" y="238"/>
                  <a:pt x="1590" y="239"/>
                </a:cubicBezTo>
                <a:cubicBezTo>
                  <a:pt x="1591" y="240"/>
                  <a:pt x="1590" y="241"/>
                  <a:pt x="1589" y="241"/>
                </a:cubicBezTo>
                <a:cubicBezTo>
                  <a:pt x="1589" y="242"/>
                  <a:pt x="1589" y="243"/>
                  <a:pt x="1590" y="243"/>
                </a:cubicBezTo>
                <a:cubicBezTo>
                  <a:pt x="1591" y="243"/>
                  <a:pt x="1591" y="242"/>
                  <a:pt x="1592" y="242"/>
                </a:cubicBezTo>
                <a:cubicBezTo>
                  <a:pt x="1593" y="241"/>
                  <a:pt x="1592" y="240"/>
                  <a:pt x="1591" y="239"/>
                </a:cubicBezTo>
                <a:cubicBezTo>
                  <a:pt x="1591" y="238"/>
                  <a:pt x="1592" y="237"/>
                  <a:pt x="1592" y="236"/>
                </a:cubicBezTo>
                <a:cubicBezTo>
                  <a:pt x="1592" y="234"/>
                  <a:pt x="1591" y="233"/>
                  <a:pt x="1591" y="232"/>
                </a:cubicBezTo>
                <a:cubicBezTo>
                  <a:pt x="1591" y="232"/>
                  <a:pt x="1591" y="231"/>
                  <a:pt x="1591" y="231"/>
                </a:cubicBezTo>
                <a:cubicBezTo>
                  <a:pt x="1591" y="230"/>
                  <a:pt x="1590" y="230"/>
                  <a:pt x="1590" y="229"/>
                </a:cubicBezTo>
                <a:cubicBezTo>
                  <a:pt x="1590" y="229"/>
                  <a:pt x="1591" y="228"/>
                  <a:pt x="1591" y="228"/>
                </a:cubicBezTo>
                <a:cubicBezTo>
                  <a:pt x="1591" y="226"/>
                  <a:pt x="1591" y="224"/>
                  <a:pt x="1591" y="223"/>
                </a:cubicBezTo>
                <a:cubicBezTo>
                  <a:pt x="1590" y="222"/>
                  <a:pt x="1590" y="224"/>
                  <a:pt x="1590" y="224"/>
                </a:cubicBezTo>
                <a:cubicBezTo>
                  <a:pt x="1590" y="225"/>
                  <a:pt x="1589" y="227"/>
                  <a:pt x="1588" y="226"/>
                </a:cubicBezTo>
                <a:cubicBezTo>
                  <a:pt x="1587" y="226"/>
                  <a:pt x="1588" y="228"/>
                  <a:pt x="1587" y="228"/>
                </a:cubicBezTo>
                <a:cubicBezTo>
                  <a:pt x="1586" y="228"/>
                  <a:pt x="1587" y="229"/>
                  <a:pt x="1587" y="229"/>
                </a:cubicBezTo>
                <a:cubicBezTo>
                  <a:pt x="1587" y="229"/>
                  <a:pt x="1587" y="230"/>
                  <a:pt x="1587" y="230"/>
                </a:cubicBezTo>
                <a:cubicBezTo>
                  <a:pt x="1587" y="231"/>
                  <a:pt x="1588" y="231"/>
                  <a:pt x="1587" y="232"/>
                </a:cubicBezTo>
                <a:cubicBezTo>
                  <a:pt x="1587" y="232"/>
                  <a:pt x="1586" y="233"/>
                  <a:pt x="1586" y="233"/>
                </a:cubicBezTo>
                <a:close/>
                <a:moveTo>
                  <a:pt x="1499" y="224"/>
                </a:moveTo>
                <a:cubicBezTo>
                  <a:pt x="1499" y="225"/>
                  <a:pt x="1499" y="225"/>
                  <a:pt x="1499" y="225"/>
                </a:cubicBezTo>
                <a:cubicBezTo>
                  <a:pt x="1500" y="225"/>
                  <a:pt x="1500" y="225"/>
                  <a:pt x="1500" y="224"/>
                </a:cubicBezTo>
                <a:cubicBezTo>
                  <a:pt x="1501" y="224"/>
                  <a:pt x="1501" y="223"/>
                  <a:pt x="1502" y="222"/>
                </a:cubicBezTo>
                <a:cubicBezTo>
                  <a:pt x="1502" y="221"/>
                  <a:pt x="1503" y="219"/>
                  <a:pt x="1503" y="218"/>
                </a:cubicBezTo>
                <a:cubicBezTo>
                  <a:pt x="1502" y="217"/>
                  <a:pt x="1502" y="215"/>
                  <a:pt x="1500" y="216"/>
                </a:cubicBezTo>
                <a:cubicBezTo>
                  <a:pt x="1499" y="216"/>
                  <a:pt x="1499" y="218"/>
                  <a:pt x="1498" y="218"/>
                </a:cubicBezTo>
                <a:cubicBezTo>
                  <a:pt x="1496" y="219"/>
                  <a:pt x="1497" y="221"/>
                  <a:pt x="1496" y="222"/>
                </a:cubicBezTo>
                <a:cubicBezTo>
                  <a:pt x="1495" y="223"/>
                  <a:pt x="1495" y="224"/>
                  <a:pt x="1496" y="225"/>
                </a:cubicBezTo>
                <a:cubicBezTo>
                  <a:pt x="1497" y="226"/>
                  <a:pt x="1498" y="224"/>
                  <a:pt x="1499" y="224"/>
                </a:cubicBezTo>
                <a:close/>
                <a:moveTo>
                  <a:pt x="1549" y="183"/>
                </a:moveTo>
                <a:cubicBezTo>
                  <a:pt x="1549" y="183"/>
                  <a:pt x="1550" y="184"/>
                  <a:pt x="1551" y="184"/>
                </a:cubicBezTo>
                <a:cubicBezTo>
                  <a:pt x="1552" y="183"/>
                  <a:pt x="1550" y="182"/>
                  <a:pt x="1549" y="183"/>
                </a:cubicBezTo>
                <a:close/>
                <a:moveTo>
                  <a:pt x="1531" y="261"/>
                </a:moveTo>
                <a:cubicBezTo>
                  <a:pt x="1530" y="261"/>
                  <a:pt x="1530" y="260"/>
                  <a:pt x="1529" y="260"/>
                </a:cubicBezTo>
                <a:cubicBezTo>
                  <a:pt x="1528" y="260"/>
                  <a:pt x="1528" y="262"/>
                  <a:pt x="1527" y="263"/>
                </a:cubicBezTo>
                <a:cubicBezTo>
                  <a:pt x="1527" y="263"/>
                  <a:pt x="1524" y="263"/>
                  <a:pt x="1525" y="264"/>
                </a:cubicBezTo>
                <a:cubicBezTo>
                  <a:pt x="1526" y="265"/>
                  <a:pt x="1527" y="264"/>
                  <a:pt x="1528" y="265"/>
                </a:cubicBezTo>
                <a:cubicBezTo>
                  <a:pt x="1529" y="266"/>
                  <a:pt x="1530" y="265"/>
                  <a:pt x="1531" y="265"/>
                </a:cubicBezTo>
                <a:cubicBezTo>
                  <a:pt x="1532" y="265"/>
                  <a:pt x="1533" y="265"/>
                  <a:pt x="1532" y="264"/>
                </a:cubicBezTo>
                <a:cubicBezTo>
                  <a:pt x="1532" y="264"/>
                  <a:pt x="1531" y="263"/>
                  <a:pt x="1531" y="263"/>
                </a:cubicBezTo>
                <a:cubicBezTo>
                  <a:pt x="1532" y="263"/>
                  <a:pt x="1532" y="261"/>
                  <a:pt x="1531" y="261"/>
                </a:cubicBezTo>
                <a:close/>
                <a:moveTo>
                  <a:pt x="1538" y="228"/>
                </a:moveTo>
                <a:cubicBezTo>
                  <a:pt x="1539" y="226"/>
                  <a:pt x="1540" y="224"/>
                  <a:pt x="1541" y="223"/>
                </a:cubicBezTo>
                <a:cubicBezTo>
                  <a:pt x="1542" y="222"/>
                  <a:pt x="1542" y="221"/>
                  <a:pt x="1542" y="220"/>
                </a:cubicBezTo>
                <a:cubicBezTo>
                  <a:pt x="1542" y="219"/>
                  <a:pt x="1542" y="218"/>
                  <a:pt x="1542" y="217"/>
                </a:cubicBezTo>
                <a:cubicBezTo>
                  <a:pt x="1541" y="215"/>
                  <a:pt x="1542" y="213"/>
                  <a:pt x="1542" y="211"/>
                </a:cubicBezTo>
                <a:cubicBezTo>
                  <a:pt x="1543" y="210"/>
                  <a:pt x="1542" y="210"/>
                  <a:pt x="1542" y="209"/>
                </a:cubicBezTo>
                <a:cubicBezTo>
                  <a:pt x="1541" y="208"/>
                  <a:pt x="1542" y="207"/>
                  <a:pt x="1542" y="206"/>
                </a:cubicBezTo>
                <a:cubicBezTo>
                  <a:pt x="1541" y="205"/>
                  <a:pt x="1541" y="205"/>
                  <a:pt x="1542" y="204"/>
                </a:cubicBezTo>
                <a:cubicBezTo>
                  <a:pt x="1542" y="203"/>
                  <a:pt x="1542" y="202"/>
                  <a:pt x="1542" y="201"/>
                </a:cubicBezTo>
                <a:cubicBezTo>
                  <a:pt x="1542" y="201"/>
                  <a:pt x="1542" y="198"/>
                  <a:pt x="1542" y="199"/>
                </a:cubicBezTo>
                <a:cubicBezTo>
                  <a:pt x="1541" y="199"/>
                  <a:pt x="1541" y="200"/>
                  <a:pt x="1540" y="201"/>
                </a:cubicBezTo>
                <a:cubicBezTo>
                  <a:pt x="1539" y="201"/>
                  <a:pt x="1539" y="202"/>
                  <a:pt x="1539" y="203"/>
                </a:cubicBezTo>
                <a:cubicBezTo>
                  <a:pt x="1540" y="205"/>
                  <a:pt x="1538" y="205"/>
                  <a:pt x="1538" y="206"/>
                </a:cubicBezTo>
                <a:cubicBezTo>
                  <a:pt x="1538" y="207"/>
                  <a:pt x="1539" y="207"/>
                  <a:pt x="1539" y="208"/>
                </a:cubicBezTo>
                <a:cubicBezTo>
                  <a:pt x="1539" y="209"/>
                  <a:pt x="1538" y="210"/>
                  <a:pt x="1538" y="211"/>
                </a:cubicBezTo>
                <a:cubicBezTo>
                  <a:pt x="1537" y="212"/>
                  <a:pt x="1537" y="213"/>
                  <a:pt x="1537" y="214"/>
                </a:cubicBezTo>
                <a:cubicBezTo>
                  <a:pt x="1536" y="215"/>
                  <a:pt x="1536" y="216"/>
                  <a:pt x="1535" y="216"/>
                </a:cubicBezTo>
                <a:cubicBezTo>
                  <a:pt x="1533" y="219"/>
                  <a:pt x="1532" y="222"/>
                  <a:pt x="1531" y="225"/>
                </a:cubicBezTo>
                <a:cubicBezTo>
                  <a:pt x="1530" y="226"/>
                  <a:pt x="1530" y="227"/>
                  <a:pt x="1530" y="228"/>
                </a:cubicBezTo>
                <a:cubicBezTo>
                  <a:pt x="1529" y="229"/>
                  <a:pt x="1528" y="230"/>
                  <a:pt x="1528" y="230"/>
                </a:cubicBezTo>
                <a:cubicBezTo>
                  <a:pt x="1527" y="231"/>
                  <a:pt x="1527" y="232"/>
                  <a:pt x="1527" y="233"/>
                </a:cubicBezTo>
                <a:cubicBezTo>
                  <a:pt x="1526" y="234"/>
                  <a:pt x="1525" y="235"/>
                  <a:pt x="1525" y="236"/>
                </a:cubicBezTo>
                <a:cubicBezTo>
                  <a:pt x="1524" y="237"/>
                  <a:pt x="1523" y="238"/>
                  <a:pt x="1523" y="239"/>
                </a:cubicBezTo>
                <a:cubicBezTo>
                  <a:pt x="1522" y="240"/>
                  <a:pt x="1523" y="242"/>
                  <a:pt x="1522" y="243"/>
                </a:cubicBezTo>
                <a:cubicBezTo>
                  <a:pt x="1522" y="245"/>
                  <a:pt x="1521" y="246"/>
                  <a:pt x="1521" y="248"/>
                </a:cubicBezTo>
                <a:cubicBezTo>
                  <a:pt x="1521" y="250"/>
                  <a:pt x="1521" y="252"/>
                  <a:pt x="1520" y="254"/>
                </a:cubicBezTo>
                <a:cubicBezTo>
                  <a:pt x="1520" y="254"/>
                  <a:pt x="1520" y="256"/>
                  <a:pt x="1521" y="256"/>
                </a:cubicBezTo>
                <a:cubicBezTo>
                  <a:pt x="1522" y="256"/>
                  <a:pt x="1522" y="256"/>
                  <a:pt x="1523" y="255"/>
                </a:cubicBezTo>
                <a:cubicBezTo>
                  <a:pt x="1523" y="254"/>
                  <a:pt x="1524" y="253"/>
                  <a:pt x="1525" y="252"/>
                </a:cubicBezTo>
                <a:cubicBezTo>
                  <a:pt x="1526" y="250"/>
                  <a:pt x="1526" y="249"/>
                  <a:pt x="1527" y="247"/>
                </a:cubicBezTo>
                <a:cubicBezTo>
                  <a:pt x="1527" y="244"/>
                  <a:pt x="1529" y="242"/>
                  <a:pt x="1530" y="240"/>
                </a:cubicBezTo>
                <a:cubicBezTo>
                  <a:pt x="1530" y="239"/>
                  <a:pt x="1530" y="239"/>
                  <a:pt x="1530" y="238"/>
                </a:cubicBezTo>
                <a:cubicBezTo>
                  <a:pt x="1529" y="238"/>
                  <a:pt x="1530" y="237"/>
                  <a:pt x="1530" y="236"/>
                </a:cubicBezTo>
                <a:cubicBezTo>
                  <a:pt x="1531" y="235"/>
                  <a:pt x="1531" y="235"/>
                  <a:pt x="1531" y="235"/>
                </a:cubicBezTo>
                <a:cubicBezTo>
                  <a:pt x="1532" y="234"/>
                  <a:pt x="1533" y="233"/>
                  <a:pt x="1534" y="232"/>
                </a:cubicBezTo>
                <a:cubicBezTo>
                  <a:pt x="1535" y="230"/>
                  <a:pt x="1537" y="230"/>
                  <a:pt x="1538" y="228"/>
                </a:cubicBezTo>
                <a:close/>
                <a:moveTo>
                  <a:pt x="1507" y="262"/>
                </a:moveTo>
                <a:cubicBezTo>
                  <a:pt x="1508" y="263"/>
                  <a:pt x="1508" y="264"/>
                  <a:pt x="1509" y="265"/>
                </a:cubicBezTo>
                <a:cubicBezTo>
                  <a:pt x="1510" y="266"/>
                  <a:pt x="1511" y="267"/>
                  <a:pt x="1513" y="267"/>
                </a:cubicBezTo>
                <a:cubicBezTo>
                  <a:pt x="1515" y="267"/>
                  <a:pt x="1516" y="267"/>
                  <a:pt x="1518" y="265"/>
                </a:cubicBezTo>
                <a:cubicBezTo>
                  <a:pt x="1519" y="264"/>
                  <a:pt x="1520" y="262"/>
                  <a:pt x="1520" y="261"/>
                </a:cubicBezTo>
                <a:cubicBezTo>
                  <a:pt x="1521" y="259"/>
                  <a:pt x="1521" y="258"/>
                  <a:pt x="1519" y="257"/>
                </a:cubicBezTo>
                <a:cubicBezTo>
                  <a:pt x="1518" y="256"/>
                  <a:pt x="1519" y="254"/>
                  <a:pt x="1517" y="254"/>
                </a:cubicBezTo>
                <a:cubicBezTo>
                  <a:pt x="1516" y="254"/>
                  <a:pt x="1517" y="253"/>
                  <a:pt x="1516" y="253"/>
                </a:cubicBezTo>
                <a:cubicBezTo>
                  <a:pt x="1516" y="252"/>
                  <a:pt x="1515" y="252"/>
                  <a:pt x="1515" y="252"/>
                </a:cubicBezTo>
                <a:cubicBezTo>
                  <a:pt x="1518" y="251"/>
                  <a:pt x="1515" y="250"/>
                  <a:pt x="1515" y="249"/>
                </a:cubicBezTo>
                <a:cubicBezTo>
                  <a:pt x="1515" y="249"/>
                  <a:pt x="1516" y="249"/>
                  <a:pt x="1516" y="248"/>
                </a:cubicBezTo>
                <a:cubicBezTo>
                  <a:pt x="1516" y="247"/>
                  <a:pt x="1516" y="246"/>
                  <a:pt x="1516" y="245"/>
                </a:cubicBezTo>
                <a:cubicBezTo>
                  <a:pt x="1516" y="242"/>
                  <a:pt x="1516" y="241"/>
                  <a:pt x="1517" y="239"/>
                </a:cubicBezTo>
                <a:cubicBezTo>
                  <a:pt x="1518" y="237"/>
                  <a:pt x="1520" y="235"/>
                  <a:pt x="1520" y="233"/>
                </a:cubicBezTo>
                <a:cubicBezTo>
                  <a:pt x="1520" y="232"/>
                  <a:pt x="1520" y="232"/>
                  <a:pt x="1520" y="231"/>
                </a:cubicBezTo>
                <a:cubicBezTo>
                  <a:pt x="1521" y="230"/>
                  <a:pt x="1521" y="229"/>
                  <a:pt x="1521" y="228"/>
                </a:cubicBezTo>
                <a:cubicBezTo>
                  <a:pt x="1522" y="227"/>
                  <a:pt x="1521" y="226"/>
                  <a:pt x="1522" y="225"/>
                </a:cubicBezTo>
                <a:cubicBezTo>
                  <a:pt x="1522" y="224"/>
                  <a:pt x="1523" y="224"/>
                  <a:pt x="1524" y="223"/>
                </a:cubicBezTo>
                <a:cubicBezTo>
                  <a:pt x="1525" y="222"/>
                  <a:pt x="1525" y="222"/>
                  <a:pt x="1526" y="221"/>
                </a:cubicBezTo>
                <a:cubicBezTo>
                  <a:pt x="1526" y="220"/>
                  <a:pt x="1526" y="219"/>
                  <a:pt x="1526" y="218"/>
                </a:cubicBezTo>
                <a:cubicBezTo>
                  <a:pt x="1527" y="216"/>
                  <a:pt x="1528" y="213"/>
                  <a:pt x="1528" y="212"/>
                </a:cubicBezTo>
                <a:cubicBezTo>
                  <a:pt x="1527" y="211"/>
                  <a:pt x="1526" y="210"/>
                  <a:pt x="1526" y="210"/>
                </a:cubicBezTo>
                <a:cubicBezTo>
                  <a:pt x="1525" y="209"/>
                  <a:pt x="1524" y="209"/>
                  <a:pt x="1523" y="209"/>
                </a:cubicBezTo>
                <a:cubicBezTo>
                  <a:pt x="1522" y="209"/>
                  <a:pt x="1521" y="208"/>
                  <a:pt x="1520" y="208"/>
                </a:cubicBezTo>
                <a:cubicBezTo>
                  <a:pt x="1519" y="208"/>
                  <a:pt x="1518" y="207"/>
                  <a:pt x="1517" y="207"/>
                </a:cubicBezTo>
                <a:cubicBezTo>
                  <a:pt x="1515" y="208"/>
                  <a:pt x="1515" y="210"/>
                  <a:pt x="1513" y="210"/>
                </a:cubicBezTo>
                <a:cubicBezTo>
                  <a:pt x="1512" y="210"/>
                  <a:pt x="1508" y="210"/>
                  <a:pt x="1509" y="212"/>
                </a:cubicBezTo>
                <a:cubicBezTo>
                  <a:pt x="1509" y="212"/>
                  <a:pt x="1509" y="213"/>
                  <a:pt x="1510" y="214"/>
                </a:cubicBezTo>
                <a:cubicBezTo>
                  <a:pt x="1510" y="215"/>
                  <a:pt x="1510" y="216"/>
                  <a:pt x="1509" y="217"/>
                </a:cubicBezTo>
                <a:cubicBezTo>
                  <a:pt x="1509" y="219"/>
                  <a:pt x="1507" y="221"/>
                  <a:pt x="1506" y="223"/>
                </a:cubicBezTo>
                <a:cubicBezTo>
                  <a:pt x="1506" y="224"/>
                  <a:pt x="1506" y="225"/>
                  <a:pt x="1507" y="226"/>
                </a:cubicBezTo>
                <a:cubicBezTo>
                  <a:pt x="1507" y="227"/>
                  <a:pt x="1506" y="228"/>
                  <a:pt x="1506" y="229"/>
                </a:cubicBezTo>
                <a:cubicBezTo>
                  <a:pt x="1506" y="232"/>
                  <a:pt x="1508" y="234"/>
                  <a:pt x="1506" y="236"/>
                </a:cubicBezTo>
                <a:cubicBezTo>
                  <a:pt x="1506" y="237"/>
                  <a:pt x="1504" y="237"/>
                  <a:pt x="1503" y="238"/>
                </a:cubicBezTo>
                <a:cubicBezTo>
                  <a:pt x="1502" y="239"/>
                  <a:pt x="1501" y="239"/>
                  <a:pt x="1499" y="239"/>
                </a:cubicBezTo>
                <a:cubicBezTo>
                  <a:pt x="1497" y="239"/>
                  <a:pt x="1496" y="238"/>
                  <a:pt x="1495" y="240"/>
                </a:cubicBezTo>
                <a:cubicBezTo>
                  <a:pt x="1494" y="241"/>
                  <a:pt x="1492" y="242"/>
                  <a:pt x="1493" y="244"/>
                </a:cubicBezTo>
                <a:cubicBezTo>
                  <a:pt x="1494" y="245"/>
                  <a:pt x="1492" y="247"/>
                  <a:pt x="1494" y="248"/>
                </a:cubicBezTo>
                <a:cubicBezTo>
                  <a:pt x="1494" y="249"/>
                  <a:pt x="1495" y="249"/>
                  <a:pt x="1495" y="250"/>
                </a:cubicBezTo>
                <a:cubicBezTo>
                  <a:pt x="1495" y="250"/>
                  <a:pt x="1496" y="251"/>
                  <a:pt x="1496" y="252"/>
                </a:cubicBezTo>
                <a:cubicBezTo>
                  <a:pt x="1497" y="253"/>
                  <a:pt x="1498" y="255"/>
                  <a:pt x="1499" y="256"/>
                </a:cubicBezTo>
                <a:cubicBezTo>
                  <a:pt x="1501" y="257"/>
                  <a:pt x="1502" y="257"/>
                  <a:pt x="1504" y="257"/>
                </a:cubicBezTo>
                <a:cubicBezTo>
                  <a:pt x="1506" y="258"/>
                  <a:pt x="1507" y="258"/>
                  <a:pt x="1507" y="260"/>
                </a:cubicBezTo>
                <a:cubicBezTo>
                  <a:pt x="1507" y="261"/>
                  <a:pt x="1507" y="262"/>
                  <a:pt x="1507" y="262"/>
                </a:cubicBezTo>
                <a:close/>
                <a:moveTo>
                  <a:pt x="1593" y="212"/>
                </a:moveTo>
                <a:cubicBezTo>
                  <a:pt x="1592" y="212"/>
                  <a:pt x="1591" y="212"/>
                  <a:pt x="1591" y="213"/>
                </a:cubicBezTo>
                <a:cubicBezTo>
                  <a:pt x="1590" y="214"/>
                  <a:pt x="1592" y="215"/>
                  <a:pt x="1593" y="215"/>
                </a:cubicBezTo>
                <a:cubicBezTo>
                  <a:pt x="1593" y="216"/>
                  <a:pt x="1596" y="217"/>
                  <a:pt x="1595" y="215"/>
                </a:cubicBezTo>
                <a:cubicBezTo>
                  <a:pt x="1595" y="214"/>
                  <a:pt x="1593" y="215"/>
                  <a:pt x="1592" y="214"/>
                </a:cubicBezTo>
                <a:cubicBezTo>
                  <a:pt x="1592" y="213"/>
                  <a:pt x="1593" y="213"/>
                  <a:pt x="1593" y="212"/>
                </a:cubicBezTo>
                <a:close/>
                <a:moveTo>
                  <a:pt x="1567" y="188"/>
                </a:moveTo>
                <a:cubicBezTo>
                  <a:pt x="1568" y="188"/>
                  <a:pt x="1567" y="186"/>
                  <a:pt x="1566" y="186"/>
                </a:cubicBezTo>
                <a:cubicBezTo>
                  <a:pt x="1565" y="186"/>
                  <a:pt x="1566" y="188"/>
                  <a:pt x="1567" y="188"/>
                </a:cubicBezTo>
                <a:close/>
                <a:moveTo>
                  <a:pt x="1437" y="131"/>
                </a:moveTo>
                <a:cubicBezTo>
                  <a:pt x="1436" y="131"/>
                  <a:pt x="1435" y="131"/>
                  <a:pt x="1434" y="131"/>
                </a:cubicBezTo>
                <a:cubicBezTo>
                  <a:pt x="1433" y="131"/>
                  <a:pt x="1432" y="131"/>
                  <a:pt x="1431" y="132"/>
                </a:cubicBezTo>
                <a:cubicBezTo>
                  <a:pt x="1431" y="133"/>
                  <a:pt x="1431" y="134"/>
                  <a:pt x="1432" y="134"/>
                </a:cubicBezTo>
                <a:cubicBezTo>
                  <a:pt x="1433" y="135"/>
                  <a:pt x="1434" y="132"/>
                  <a:pt x="1435" y="134"/>
                </a:cubicBezTo>
                <a:cubicBezTo>
                  <a:pt x="1436" y="135"/>
                  <a:pt x="1435" y="138"/>
                  <a:pt x="1437" y="139"/>
                </a:cubicBezTo>
                <a:cubicBezTo>
                  <a:pt x="1438" y="139"/>
                  <a:pt x="1439" y="139"/>
                  <a:pt x="1439" y="140"/>
                </a:cubicBezTo>
                <a:cubicBezTo>
                  <a:pt x="1440" y="140"/>
                  <a:pt x="1441" y="141"/>
                  <a:pt x="1441" y="142"/>
                </a:cubicBezTo>
                <a:cubicBezTo>
                  <a:pt x="1442" y="144"/>
                  <a:pt x="1444" y="145"/>
                  <a:pt x="1444" y="147"/>
                </a:cubicBezTo>
                <a:cubicBezTo>
                  <a:pt x="1444" y="148"/>
                  <a:pt x="1445" y="149"/>
                  <a:pt x="1445" y="150"/>
                </a:cubicBezTo>
                <a:cubicBezTo>
                  <a:pt x="1445" y="150"/>
                  <a:pt x="1444" y="151"/>
                  <a:pt x="1444" y="151"/>
                </a:cubicBezTo>
                <a:cubicBezTo>
                  <a:pt x="1444" y="152"/>
                  <a:pt x="1445" y="152"/>
                  <a:pt x="1445" y="153"/>
                </a:cubicBezTo>
                <a:cubicBezTo>
                  <a:pt x="1445" y="154"/>
                  <a:pt x="1445" y="155"/>
                  <a:pt x="1446" y="155"/>
                </a:cubicBezTo>
                <a:cubicBezTo>
                  <a:pt x="1447" y="155"/>
                  <a:pt x="1448" y="157"/>
                  <a:pt x="1449" y="158"/>
                </a:cubicBezTo>
                <a:cubicBezTo>
                  <a:pt x="1450" y="159"/>
                  <a:pt x="1448" y="160"/>
                  <a:pt x="1449" y="161"/>
                </a:cubicBezTo>
                <a:cubicBezTo>
                  <a:pt x="1449" y="162"/>
                  <a:pt x="1450" y="163"/>
                  <a:pt x="1450" y="164"/>
                </a:cubicBezTo>
                <a:cubicBezTo>
                  <a:pt x="1451" y="165"/>
                  <a:pt x="1452" y="165"/>
                  <a:pt x="1452" y="166"/>
                </a:cubicBezTo>
                <a:cubicBezTo>
                  <a:pt x="1453" y="167"/>
                  <a:pt x="1454" y="166"/>
                  <a:pt x="1455" y="167"/>
                </a:cubicBezTo>
                <a:cubicBezTo>
                  <a:pt x="1455" y="168"/>
                  <a:pt x="1454" y="170"/>
                  <a:pt x="1456" y="170"/>
                </a:cubicBezTo>
                <a:cubicBezTo>
                  <a:pt x="1456" y="170"/>
                  <a:pt x="1457" y="169"/>
                  <a:pt x="1457" y="170"/>
                </a:cubicBezTo>
                <a:cubicBezTo>
                  <a:pt x="1458" y="170"/>
                  <a:pt x="1458" y="171"/>
                  <a:pt x="1459" y="170"/>
                </a:cubicBezTo>
                <a:cubicBezTo>
                  <a:pt x="1460" y="170"/>
                  <a:pt x="1460" y="168"/>
                  <a:pt x="1461" y="168"/>
                </a:cubicBezTo>
                <a:cubicBezTo>
                  <a:pt x="1461" y="168"/>
                  <a:pt x="1463" y="169"/>
                  <a:pt x="1463" y="168"/>
                </a:cubicBezTo>
                <a:cubicBezTo>
                  <a:pt x="1463" y="168"/>
                  <a:pt x="1462" y="167"/>
                  <a:pt x="1463" y="166"/>
                </a:cubicBezTo>
                <a:cubicBezTo>
                  <a:pt x="1463" y="166"/>
                  <a:pt x="1465" y="166"/>
                  <a:pt x="1464" y="165"/>
                </a:cubicBezTo>
                <a:cubicBezTo>
                  <a:pt x="1463" y="164"/>
                  <a:pt x="1464" y="163"/>
                  <a:pt x="1464" y="162"/>
                </a:cubicBezTo>
                <a:cubicBezTo>
                  <a:pt x="1465" y="161"/>
                  <a:pt x="1465" y="161"/>
                  <a:pt x="1466" y="161"/>
                </a:cubicBezTo>
                <a:cubicBezTo>
                  <a:pt x="1467" y="161"/>
                  <a:pt x="1466" y="160"/>
                  <a:pt x="1467" y="159"/>
                </a:cubicBezTo>
                <a:cubicBezTo>
                  <a:pt x="1468" y="158"/>
                  <a:pt x="1468" y="157"/>
                  <a:pt x="1467" y="156"/>
                </a:cubicBezTo>
                <a:cubicBezTo>
                  <a:pt x="1466" y="155"/>
                  <a:pt x="1466" y="154"/>
                  <a:pt x="1466" y="153"/>
                </a:cubicBezTo>
                <a:cubicBezTo>
                  <a:pt x="1466" y="152"/>
                  <a:pt x="1466" y="152"/>
                  <a:pt x="1466" y="151"/>
                </a:cubicBezTo>
                <a:cubicBezTo>
                  <a:pt x="1466" y="150"/>
                  <a:pt x="1465" y="150"/>
                  <a:pt x="1466" y="149"/>
                </a:cubicBezTo>
                <a:cubicBezTo>
                  <a:pt x="1466" y="149"/>
                  <a:pt x="1466" y="149"/>
                  <a:pt x="1466" y="148"/>
                </a:cubicBezTo>
                <a:cubicBezTo>
                  <a:pt x="1466" y="148"/>
                  <a:pt x="1466" y="147"/>
                  <a:pt x="1466" y="147"/>
                </a:cubicBezTo>
                <a:cubicBezTo>
                  <a:pt x="1466" y="146"/>
                  <a:pt x="1466" y="146"/>
                  <a:pt x="1467" y="145"/>
                </a:cubicBezTo>
                <a:cubicBezTo>
                  <a:pt x="1467" y="144"/>
                  <a:pt x="1468" y="144"/>
                  <a:pt x="1468" y="143"/>
                </a:cubicBezTo>
                <a:cubicBezTo>
                  <a:pt x="1468" y="142"/>
                  <a:pt x="1468" y="141"/>
                  <a:pt x="1467" y="141"/>
                </a:cubicBezTo>
                <a:cubicBezTo>
                  <a:pt x="1467" y="141"/>
                  <a:pt x="1466" y="141"/>
                  <a:pt x="1466" y="141"/>
                </a:cubicBezTo>
                <a:cubicBezTo>
                  <a:pt x="1465" y="142"/>
                  <a:pt x="1464" y="141"/>
                  <a:pt x="1464" y="140"/>
                </a:cubicBezTo>
                <a:cubicBezTo>
                  <a:pt x="1464" y="139"/>
                  <a:pt x="1464" y="139"/>
                  <a:pt x="1463" y="138"/>
                </a:cubicBezTo>
                <a:cubicBezTo>
                  <a:pt x="1462" y="137"/>
                  <a:pt x="1461" y="137"/>
                  <a:pt x="1460" y="136"/>
                </a:cubicBezTo>
                <a:cubicBezTo>
                  <a:pt x="1460" y="135"/>
                  <a:pt x="1459" y="135"/>
                  <a:pt x="1458" y="134"/>
                </a:cubicBezTo>
                <a:cubicBezTo>
                  <a:pt x="1456" y="133"/>
                  <a:pt x="1454" y="135"/>
                  <a:pt x="1452" y="133"/>
                </a:cubicBezTo>
                <a:cubicBezTo>
                  <a:pt x="1451" y="132"/>
                  <a:pt x="1450" y="130"/>
                  <a:pt x="1449" y="130"/>
                </a:cubicBezTo>
                <a:cubicBezTo>
                  <a:pt x="1447" y="131"/>
                  <a:pt x="1446" y="132"/>
                  <a:pt x="1444" y="132"/>
                </a:cubicBezTo>
                <a:cubicBezTo>
                  <a:pt x="1442" y="132"/>
                  <a:pt x="1439" y="131"/>
                  <a:pt x="1437" y="131"/>
                </a:cubicBezTo>
                <a:close/>
                <a:moveTo>
                  <a:pt x="1464" y="360"/>
                </a:moveTo>
                <a:cubicBezTo>
                  <a:pt x="1465" y="359"/>
                  <a:pt x="1462" y="360"/>
                  <a:pt x="1462" y="361"/>
                </a:cubicBezTo>
                <a:cubicBezTo>
                  <a:pt x="1461" y="362"/>
                  <a:pt x="1460" y="360"/>
                  <a:pt x="1459" y="360"/>
                </a:cubicBezTo>
                <a:cubicBezTo>
                  <a:pt x="1458" y="360"/>
                  <a:pt x="1457" y="361"/>
                  <a:pt x="1456" y="360"/>
                </a:cubicBezTo>
                <a:cubicBezTo>
                  <a:pt x="1456" y="358"/>
                  <a:pt x="1455" y="358"/>
                  <a:pt x="1453" y="358"/>
                </a:cubicBezTo>
                <a:cubicBezTo>
                  <a:pt x="1452" y="358"/>
                  <a:pt x="1451" y="359"/>
                  <a:pt x="1450" y="360"/>
                </a:cubicBezTo>
                <a:cubicBezTo>
                  <a:pt x="1449" y="361"/>
                  <a:pt x="1448" y="360"/>
                  <a:pt x="1447" y="362"/>
                </a:cubicBezTo>
                <a:cubicBezTo>
                  <a:pt x="1446" y="363"/>
                  <a:pt x="1447" y="363"/>
                  <a:pt x="1448" y="364"/>
                </a:cubicBezTo>
                <a:cubicBezTo>
                  <a:pt x="1449" y="365"/>
                  <a:pt x="1449" y="364"/>
                  <a:pt x="1450" y="364"/>
                </a:cubicBezTo>
                <a:cubicBezTo>
                  <a:pt x="1451" y="363"/>
                  <a:pt x="1451" y="362"/>
                  <a:pt x="1452" y="363"/>
                </a:cubicBezTo>
                <a:cubicBezTo>
                  <a:pt x="1452" y="364"/>
                  <a:pt x="1453" y="365"/>
                  <a:pt x="1453" y="365"/>
                </a:cubicBezTo>
                <a:cubicBezTo>
                  <a:pt x="1453" y="364"/>
                  <a:pt x="1455" y="364"/>
                  <a:pt x="1455" y="363"/>
                </a:cubicBezTo>
                <a:cubicBezTo>
                  <a:pt x="1456" y="363"/>
                  <a:pt x="1457" y="362"/>
                  <a:pt x="1458" y="363"/>
                </a:cubicBezTo>
                <a:cubicBezTo>
                  <a:pt x="1458" y="363"/>
                  <a:pt x="1458" y="364"/>
                  <a:pt x="1458" y="364"/>
                </a:cubicBezTo>
                <a:cubicBezTo>
                  <a:pt x="1459" y="364"/>
                  <a:pt x="1459" y="365"/>
                  <a:pt x="1459" y="365"/>
                </a:cubicBezTo>
                <a:cubicBezTo>
                  <a:pt x="1460" y="366"/>
                  <a:pt x="1461" y="364"/>
                  <a:pt x="1461" y="364"/>
                </a:cubicBezTo>
                <a:cubicBezTo>
                  <a:pt x="1462" y="363"/>
                  <a:pt x="1463" y="363"/>
                  <a:pt x="1463" y="362"/>
                </a:cubicBezTo>
                <a:cubicBezTo>
                  <a:pt x="1464" y="362"/>
                  <a:pt x="1463" y="361"/>
                  <a:pt x="1463" y="361"/>
                </a:cubicBezTo>
                <a:cubicBezTo>
                  <a:pt x="1464" y="360"/>
                  <a:pt x="1464" y="360"/>
                  <a:pt x="1464" y="360"/>
                </a:cubicBezTo>
                <a:close/>
                <a:moveTo>
                  <a:pt x="1456" y="366"/>
                </a:moveTo>
                <a:cubicBezTo>
                  <a:pt x="1454" y="366"/>
                  <a:pt x="1455" y="368"/>
                  <a:pt x="1456" y="368"/>
                </a:cubicBezTo>
                <a:cubicBezTo>
                  <a:pt x="1457" y="367"/>
                  <a:pt x="1458" y="366"/>
                  <a:pt x="1456" y="366"/>
                </a:cubicBezTo>
                <a:close/>
                <a:moveTo>
                  <a:pt x="1446" y="374"/>
                </a:moveTo>
                <a:cubicBezTo>
                  <a:pt x="1445" y="374"/>
                  <a:pt x="1445" y="375"/>
                  <a:pt x="1445" y="375"/>
                </a:cubicBezTo>
                <a:cubicBezTo>
                  <a:pt x="1445" y="375"/>
                  <a:pt x="1445" y="374"/>
                  <a:pt x="1444" y="374"/>
                </a:cubicBezTo>
                <a:cubicBezTo>
                  <a:pt x="1443" y="374"/>
                  <a:pt x="1443" y="375"/>
                  <a:pt x="1443" y="376"/>
                </a:cubicBezTo>
                <a:cubicBezTo>
                  <a:pt x="1444" y="378"/>
                  <a:pt x="1445" y="375"/>
                  <a:pt x="1446" y="376"/>
                </a:cubicBezTo>
                <a:cubicBezTo>
                  <a:pt x="1446" y="377"/>
                  <a:pt x="1447" y="377"/>
                  <a:pt x="1448" y="376"/>
                </a:cubicBezTo>
                <a:cubicBezTo>
                  <a:pt x="1448" y="375"/>
                  <a:pt x="1448" y="375"/>
                  <a:pt x="1447" y="374"/>
                </a:cubicBezTo>
                <a:cubicBezTo>
                  <a:pt x="1447" y="374"/>
                  <a:pt x="1446" y="374"/>
                  <a:pt x="1446" y="374"/>
                </a:cubicBezTo>
                <a:close/>
                <a:moveTo>
                  <a:pt x="1449" y="370"/>
                </a:moveTo>
                <a:cubicBezTo>
                  <a:pt x="1449" y="368"/>
                  <a:pt x="1448" y="368"/>
                  <a:pt x="1447" y="369"/>
                </a:cubicBezTo>
                <a:cubicBezTo>
                  <a:pt x="1447" y="369"/>
                  <a:pt x="1447" y="370"/>
                  <a:pt x="1446" y="370"/>
                </a:cubicBezTo>
                <a:cubicBezTo>
                  <a:pt x="1445" y="370"/>
                  <a:pt x="1445" y="370"/>
                  <a:pt x="1445" y="371"/>
                </a:cubicBezTo>
                <a:cubicBezTo>
                  <a:pt x="1444" y="372"/>
                  <a:pt x="1446" y="371"/>
                  <a:pt x="1447" y="371"/>
                </a:cubicBezTo>
                <a:cubicBezTo>
                  <a:pt x="1447" y="370"/>
                  <a:pt x="1448" y="371"/>
                  <a:pt x="1449" y="370"/>
                </a:cubicBezTo>
                <a:close/>
                <a:moveTo>
                  <a:pt x="1538" y="138"/>
                </a:moveTo>
                <a:cubicBezTo>
                  <a:pt x="1539" y="139"/>
                  <a:pt x="1540" y="139"/>
                  <a:pt x="1541" y="139"/>
                </a:cubicBezTo>
                <a:cubicBezTo>
                  <a:pt x="1541" y="139"/>
                  <a:pt x="1542" y="139"/>
                  <a:pt x="1543" y="138"/>
                </a:cubicBezTo>
                <a:cubicBezTo>
                  <a:pt x="1543" y="137"/>
                  <a:pt x="1541" y="138"/>
                  <a:pt x="1540" y="138"/>
                </a:cubicBezTo>
                <a:cubicBezTo>
                  <a:pt x="1539" y="137"/>
                  <a:pt x="1538" y="137"/>
                  <a:pt x="1538" y="138"/>
                </a:cubicBezTo>
                <a:close/>
                <a:moveTo>
                  <a:pt x="1551" y="158"/>
                </a:moveTo>
                <a:cubicBezTo>
                  <a:pt x="1550" y="158"/>
                  <a:pt x="1550" y="159"/>
                  <a:pt x="1551" y="159"/>
                </a:cubicBezTo>
                <a:cubicBezTo>
                  <a:pt x="1552" y="159"/>
                  <a:pt x="1553" y="159"/>
                  <a:pt x="1553" y="159"/>
                </a:cubicBezTo>
                <a:cubicBezTo>
                  <a:pt x="1553" y="158"/>
                  <a:pt x="1552" y="159"/>
                  <a:pt x="1552" y="158"/>
                </a:cubicBezTo>
                <a:cubicBezTo>
                  <a:pt x="1552" y="158"/>
                  <a:pt x="1551" y="157"/>
                  <a:pt x="1551" y="158"/>
                </a:cubicBezTo>
                <a:close/>
                <a:moveTo>
                  <a:pt x="1552" y="157"/>
                </a:moveTo>
                <a:cubicBezTo>
                  <a:pt x="1552" y="157"/>
                  <a:pt x="1553" y="157"/>
                  <a:pt x="1553" y="156"/>
                </a:cubicBezTo>
                <a:cubicBezTo>
                  <a:pt x="1552" y="156"/>
                  <a:pt x="1552" y="156"/>
                  <a:pt x="1552" y="156"/>
                </a:cubicBezTo>
                <a:cubicBezTo>
                  <a:pt x="1551" y="155"/>
                  <a:pt x="1550" y="156"/>
                  <a:pt x="1552" y="157"/>
                </a:cubicBezTo>
                <a:close/>
                <a:moveTo>
                  <a:pt x="1534" y="134"/>
                </a:moveTo>
                <a:cubicBezTo>
                  <a:pt x="1533" y="134"/>
                  <a:pt x="1535" y="136"/>
                  <a:pt x="1536" y="135"/>
                </a:cubicBezTo>
                <a:cubicBezTo>
                  <a:pt x="1536" y="135"/>
                  <a:pt x="1534" y="133"/>
                  <a:pt x="1534" y="134"/>
                </a:cubicBezTo>
                <a:close/>
                <a:moveTo>
                  <a:pt x="1474" y="119"/>
                </a:moveTo>
                <a:cubicBezTo>
                  <a:pt x="1476" y="119"/>
                  <a:pt x="1474" y="118"/>
                  <a:pt x="1473" y="118"/>
                </a:cubicBezTo>
                <a:cubicBezTo>
                  <a:pt x="1472" y="119"/>
                  <a:pt x="1474" y="120"/>
                  <a:pt x="1474" y="119"/>
                </a:cubicBezTo>
                <a:close/>
                <a:moveTo>
                  <a:pt x="1450" y="213"/>
                </a:moveTo>
                <a:cubicBezTo>
                  <a:pt x="1449" y="214"/>
                  <a:pt x="1452" y="213"/>
                  <a:pt x="1452" y="214"/>
                </a:cubicBezTo>
                <a:cubicBezTo>
                  <a:pt x="1453" y="215"/>
                  <a:pt x="1453" y="214"/>
                  <a:pt x="1453" y="213"/>
                </a:cubicBezTo>
                <a:cubicBezTo>
                  <a:pt x="1453" y="213"/>
                  <a:pt x="1454" y="210"/>
                  <a:pt x="1453" y="210"/>
                </a:cubicBezTo>
                <a:cubicBezTo>
                  <a:pt x="1453" y="211"/>
                  <a:pt x="1453" y="211"/>
                  <a:pt x="1453" y="211"/>
                </a:cubicBezTo>
                <a:cubicBezTo>
                  <a:pt x="1452" y="211"/>
                  <a:pt x="1452" y="212"/>
                  <a:pt x="1452" y="212"/>
                </a:cubicBezTo>
                <a:cubicBezTo>
                  <a:pt x="1451" y="212"/>
                  <a:pt x="1451" y="213"/>
                  <a:pt x="1450" y="213"/>
                </a:cubicBezTo>
                <a:close/>
                <a:moveTo>
                  <a:pt x="1281" y="754"/>
                </a:moveTo>
                <a:cubicBezTo>
                  <a:pt x="1282" y="754"/>
                  <a:pt x="1283" y="754"/>
                  <a:pt x="1284" y="754"/>
                </a:cubicBezTo>
                <a:cubicBezTo>
                  <a:pt x="1284" y="753"/>
                  <a:pt x="1285" y="753"/>
                  <a:pt x="1285" y="753"/>
                </a:cubicBezTo>
                <a:cubicBezTo>
                  <a:pt x="1286" y="753"/>
                  <a:pt x="1285" y="752"/>
                  <a:pt x="1284" y="752"/>
                </a:cubicBezTo>
                <a:cubicBezTo>
                  <a:pt x="1284" y="751"/>
                  <a:pt x="1283" y="752"/>
                  <a:pt x="1282" y="751"/>
                </a:cubicBezTo>
                <a:cubicBezTo>
                  <a:pt x="1281" y="751"/>
                  <a:pt x="1281" y="749"/>
                  <a:pt x="1278" y="749"/>
                </a:cubicBezTo>
                <a:cubicBezTo>
                  <a:pt x="1277" y="749"/>
                  <a:pt x="1276" y="750"/>
                  <a:pt x="1276" y="751"/>
                </a:cubicBezTo>
                <a:cubicBezTo>
                  <a:pt x="1275" y="752"/>
                  <a:pt x="1276" y="754"/>
                  <a:pt x="1278" y="755"/>
                </a:cubicBezTo>
                <a:cubicBezTo>
                  <a:pt x="1279" y="755"/>
                  <a:pt x="1280" y="754"/>
                  <a:pt x="1281" y="754"/>
                </a:cubicBezTo>
                <a:close/>
                <a:moveTo>
                  <a:pt x="1550" y="220"/>
                </a:moveTo>
                <a:cubicBezTo>
                  <a:pt x="1550" y="220"/>
                  <a:pt x="1551" y="220"/>
                  <a:pt x="1551" y="219"/>
                </a:cubicBezTo>
                <a:cubicBezTo>
                  <a:pt x="1552" y="219"/>
                  <a:pt x="1553" y="219"/>
                  <a:pt x="1553" y="218"/>
                </a:cubicBezTo>
                <a:cubicBezTo>
                  <a:pt x="1553" y="217"/>
                  <a:pt x="1551" y="216"/>
                  <a:pt x="1551" y="216"/>
                </a:cubicBezTo>
                <a:cubicBezTo>
                  <a:pt x="1550" y="217"/>
                  <a:pt x="1551" y="218"/>
                  <a:pt x="1550" y="218"/>
                </a:cubicBezTo>
                <a:cubicBezTo>
                  <a:pt x="1550" y="219"/>
                  <a:pt x="1549" y="219"/>
                  <a:pt x="1550" y="220"/>
                </a:cubicBezTo>
                <a:close/>
                <a:moveTo>
                  <a:pt x="1235" y="752"/>
                </a:moveTo>
                <a:cubicBezTo>
                  <a:pt x="1230" y="751"/>
                  <a:pt x="1225" y="750"/>
                  <a:pt x="1219" y="750"/>
                </a:cubicBezTo>
                <a:cubicBezTo>
                  <a:pt x="1218" y="750"/>
                  <a:pt x="1214" y="750"/>
                  <a:pt x="1213" y="751"/>
                </a:cubicBezTo>
                <a:cubicBezTo>
                  <a:pt x="1211" y="750"/>
                  <a:pt x="1211" y="750"/>
                  <a:pt x="1211" y="750"/>
                </a:cubicBezTo>
                <a:cubicBezTo>
                  <a:pt x="1208" y="750"/>
                  <a:pt x="1207" y="752"/>
                  <a:pt x="1205" y="753"/>
                </a:cubicBezTo>
                <a:cubicBezTo>
                  <a:pt x="1203" y="754"/>
                  <a:pt x="1201" y="754"/>
                  <a:pt x="1200" y="756"/>
                </a:cubicBezTo>
                <a:cubicBezTo>
                  <a:pt x="1198" y="760"/>
                  <a:pt x="1202" y="758"/>
                  <a:pt x="1204" y="759"/>
                </a:cubicBezTo>
                <a:cubicBezTo>
                  <a:pt x="1205" y="759"/>
                  <a:pt x="1205" y="760"/>
                  <a:pt x="1206" y="760"/>
                </a:cubicBezTo>
                <a:cubicBezTo>
                  <a:pt x="1207" y="761"/>
                  <a:pt x="1209" y="761"/>
                  <a:pt x="1210" y="761"/>
                </a:cubicBezTo>
                <a:cubicBezTo>
                  <a:pt x="1212" y="761"/>
                  <a:pt x="1215" y="761"/>
                  <a:pt x="1217" y="761"/>
                </a:cubicBezTo>
                <a:cubicBezTo>
                  <a:pt x="1220" y="761"/>
                  <a:pt x="1222" y="761"/>
                  <a:pt x="1224" y="760"/>
                </a:cubicBezTo>
                <a:cubicBezTo>
                  <a:pt x="1225" y="759"/>
                  <a:pt x="1226" y="759"/>
                  <a:pt x="1227" y="759"/>
                </a:cubicBezTo>
                <a:cubicBezTo>
                  <a:pt x="1228" y="759"/>
                  <a:pt x="1229" y="759"/>
                  <a:pt x="1230" y="758"/>
                </a:cubicBezTo>
                <a:cubicBezTo>
                  <a:pt x="1232" y="757"/>
                  <a:pt x="1234" y="755"/>
                  <a:pt x="1236" y="755"/>
                </a:cubicBezTo>
                <a:cubicBezTo>
                  <a:pt x="1238" y="755"/>
                  <a:pt x="1242" y="755"/>
                  <a:pt x="1242" y="753"/>
                </a:cubicBezTo>
                <a:cubicBezTo>
                  <a:pt x="1242" y="750"/>
                  <a:pt x="1237" y="752"/>
                  <a:pt x="1235" y="752"/>
                </a:cubicBezTo>
                <a:close/>
                <a:moveTo>
                  <a:pt x="1275" y="383"/>
                </a:moveTo>
                <a:cubicBezTo>
                  <a:pt x="1276" y="383"/>
                  <a:pt x="1276" y="381"/>
                  <a:pt x="1276" y="380"/>
                </a:cubicBezTo>
                <a:cubicBezTo>
                  <a:pt x="1275" y="379"/>
                  <a:pt x="1273" y="383"/>
                  <a:pt x="1275" y="383"/>
                </a:cubicBezTo>
                <a:close/>
                <a:moveTo>
                  <a:pt x="1524" y="852"/>
                </a:moveTo>
                <a:cubicBezTo>
                  <a:pt x="1523" y="851"/>
                  <a:pt x="1523" y="851"/>
                  <a:pt x="1522" y="852"/>
                </a:cubicBezTo>
                <a:cubicBezTo>
                  <a:pt x="1522" y="852"/>
                  <a:pt x="1521" y="853"/>
                  <a:pt x="1521" y="853"/>
                </a:cubicBezTo>
                <a:cubicBezTo>
                  <a:pt x="1520" y="854"/>
                  <a:pt x="1519" y="856"/>
                  <a:pt x="1520" y="856"/>
                </a:cubicBezTo>
                <a:cubicBezTo>
                  <a:pt x="1521" y="857"/>
                  <a:pt x="1522" y="855"/>
                  <a:pt x="1522" y="854"/>
                </a:cubicBezTo>
                <a:cubicBezTo>
                  <a:pt x="1523" y="853"/>
                  <a:pt x="1524" y="853"/>
                  <a:pt x="1524" y="852"/>
                </a:cubicBezTo>
                <a:close/>
                <a:moveTo>
                  <a:pt x="1478" y="860"/>
                </a:moveTo>
                <a:cubicBezTo>
                  <a:pt x="1476" y="860"/>
                  <a:pt x="1476" y="861"/>
                  <a:pt x="1474" y="861"/>
                </a:cubicBezTo>
                <a:cubicBezTo>
                  <a:pt x="1474" y="861"/>
                  <a:pt x="1473" y="861"/>
                  <a:pt x="1472" y="862"/>
                </a:cubicBezTo>
                <a:cubicBezTo>
                  <a:pt x="1470" y="864"/>
                  <a:pt x="1475" y="864"/>
                  <a:pt x="1476" y="864"/>
                </a:cubicBezTo>
                <a:cubicBezTo>
                  <a:pt x="1478" y="864"/>
                  <a:pt x="1480" y="864"/>
                  <a:pt x="1481" y="862"/>
                </a:cubicBezTo>
                <a:cubicBezTo>
                  <a:pt x="1481" y="860"/>
                  <a:pt x="1479" y="860"/>
                  <a:pt x="1478" y="860"/>
                </a:cubicBezTo>
                <a:close/>
                <a:moveTo>
                  <a:pt x="1486" y="808"/>
                </a:moveTo>
                <a:cubicBezTo>
                  <a:pt x="1487" y="808"/>
                  <a:pt x="1488" y="808"/>
                  <a:pt x="1489" y="808"/>
                </a:cubicBezTo>
                <a:cubicBezTo>
                  <a:pt x="1489" y="807"/>
                  <a:pt x="1490" y="807"/>
                  <a:pt x="1491" y="806"/>
                </a:cubicBezTo>
                <a:cubicBezTo>
                  <a:pt x="1492" y="806"/>
                  <a:pt x="1492" y="806"/>
                  <a:pt x="1493" y="806"/>
                </a:cubicBezTo>
                <a:cubicBezTo>
                  <a:pt x="1495" y="806"/>
                  <a:pt x="1497" y="807"/>
                  <a:pt x="1500" y="806"/>
                </a:cubicBezTo>
                <a:cubicBezTo>
                  <a:pt x="1502" y="806"/>
                  <a:pt x="1503" y="804"/>
                  <a:pt x="1505" y="803"/>
                </a:cubicBezTo>
                <a:cubicBezTo>
                  <a:pt x="1506" y="802"/>
                  <a:pt x="1507" y="802"/>
                  <a:pt x="1508" y="801"/>
                </a:cubicBezTo>
                <a:cubicBezTo>
                  <a:pt x="1509" y="800"/>
                  <a:pt x="1508" y="799"/>
                  <a:pt x="1509" y="798"/>
                </a:cubicBezTo>
                <a:cubicBezTo>
                  <a:pt x="1509" y="797"/>
                  <a:pt x="1510" y="796"/>
                  <a:pt x="1511" y="795"/>
                </a:cubicBezTo>
                <a:cubicBezTo>
                  <a:pt x="1512" y="793"/>
                  <a:pt x="1511" y="791"/>
                  <a:pt x="1509" y="790"/>
                </a:cubicBezTo>
                <a:cubicBezTo>
                  <a:pt x="1508" y="789"/>
                  <a:pt x="1508" y="789"/>
                  <a:pt x="1507" y="788"/>
                </a:cubicBezTo>
                <a:cubicBezTo>
                  <a:pt x="1507" y="788"/>
                  <a:pt x="1507" y="787"/>
                  <a:pt x="1506" y="787"/>
                </a:cubicBezTo>
                <a:cubicBezTo>
                  <a:pt x="1505" y="788"/>
                  <a:pt x="1506" y="789"/>
                  <a:pt x="1506" y="789"/>
                </a:cubicBezTo>
                <a:cubicBezTo>
                  <a:pt x="1507" y="790"/>
                  <a:pt x="1508" y="790"/>
                  <a:pt x="1508" y="791"/>
                </a:cubicBezTo>
                <a:cubicBezTo>
                  <a:pt x="1509" y="792"/>
                  <a:pt x="1507" y="792"/>
                  <a:pt x="1506" y="792"/>
                </a:cubicBezTo>
                <a:cubicBezTo>
                  <a:pt x="1504" y="793"/>
                  <a:pt x="1503" y="795"/>
                  <a:pt x="1501" y="795"/>
                </a:cubicBezTo>
                <a:cubicBezTo>
                  <a:pt x="1499" y="796"/>
                  <a:pt x="1497" y="797"/>
                  <a:pt x="1496" y="799"/>
                </a:cubicBezTo>
                <a:cubicBezTo>
                  <a:pt x="1495" y="801"/>
                  <a:pt x="1495" y="803"/>
                  <a:pt x="1493" y="805"/>
                </a:cubicBezTo>
                <a:cubicBezTo>
                  <a:pt x="1492" y="805"/>
                  <a:pt x="1491" y="805"/>
                  <a:pt x="1490" y="805"/>
                </a:cubicBezTo>
                <a:cubicBezTo>
                  <a:pt x="1489" y="804"/>
                  <a:pt x="1489" y="803"/>
                  <a:pt x="1488" y="803"/>
                </a:cubicBezTo>
                <a:cubicBezTo>
                  <a:pt x="1487" y="803"/>
                  <a:pt x="1485" y="803"/>
                  <a:pt x="1485" y="803"/>
                </a:cubicBezTo>
                <a:cubicBezTo>
                  <a:pt x="1484" y="802"/>
                  <a:pt x="1483" y="801"/>
                  <a:pt x="1482" y="801"/>
                </a:cubicBezTo>
                <a:cubicBezTo>
                  <a:pt x="1481" y="801"/>
                  <a:pt x="1480" y="800"/>
                  <a:pt x="1479" y="800"/>
                </a:cubicBezTo>
                <a:cubicBezTo>
                  <a:pt x="1478" y="799"/>
                  <a:pt x="1478" y="798"/>
                  <a:pt x="1476" y="798"/>
                </a:cubicBezTo>
                <a:cubicBezTo>
                  <a:pt x="1475" y="798"/>
                  <a:pt x="1474" y="799"/>
                  <a:pt x="1473" y="799"/>
                </a:cubicBezTo>
                <a:cubicBezTo>
                  <a:pt x="1472" y="799"/>
                  <a:pt x="1471" y="799"/>
                  <a:pt x="1470" y="799"/>
                </a:cubicBezTo>
                <a:cubicBezTo>
                  <a:pt x="1468" y="799"/>
                  <a:pt x="1468" y="802"/>
                  <a:pt x="1466" y="803"/>
                </a:cubicBezTo>
                <a:cubicBezTo>
                  <a:pt x="1464" y="804"/>
                  <a:pt x="1463" y="801"/>
                  <a:pt x="1461" y="800"/>
                </a:cubicBezTo>
                <a:cubicBezTo>
                  <a:pt x="1460" y="800"/>
                  <a:pt x="1459" y="800"/>
                  <a:pt x="1458" y="800"/>
                </a:cubicBezTo>
                <a:cubicBezTo>
                  <a:pt x="1457" y="799"/>
                  <a:pt x="1456" y="798"/>
                  <a:pt x="1455" y="798"/>
                </a:cubicBezTo>
                <a:cubicBezTo>
                  <a:pt x="1453" y="796"/>
                  <a:pt x="1451" y="796"/>
                  <a:pt x="1449" y="796"/>
                </a:cubicBezTo>
                <a:cubicBezTo>
                  <a:pt x="1447" y="796"/>
                  <a:pt x="1445" y="794"/>
                  <a:pt x="1442" y="794"/>
                </a:cubicBezTo>
                <a:cubicBezTo>
                  <a:pt x="1440" y="794"/>
                  <a:pt x="1437" y="795"/>
                  <a:pt x="1434" y="795"/>
                </a:cubicBezTo>
                <a:cubicBezTo>
                  <a:pt x="1431" y="795"/>
                  <a:pt x="1429" y="794"/>
                  <a:pt x="1426" y="794"/>
                </a:cubicBezTo>
                <a:cubicBezTo>
                  <a:pt x="1425" y="794"/>
                  <a:pt x="1424" y="794"/>
                  <a:pt x="1422" y="795"/>
                </a:cubicBezTo>
                <a:cubicBezTo>
                  <a:pt x="1421" y="795"/>
                  <a:pt x="1420" y="796"/>
                  <a:pt x="1419" y="797"/>
                </a:cubicBezTo>
                <a:cubicBezTo>
                  <a:pt x="1418" y="797"/>
                  <a:pt x="1417" y="797"/>
                  <a:pt x="1417" y="797"/>
                </a:cubicBezTo>
                <a:cubicBezTo>
                  <a:pt x="1416" y="798"/>
                  <a:pt x="1416" y="800"/>
                  <a:pt x="1415" y="801"/>
                </a:cubicBezTo>
                <a:cubicBezTo>
                  <a:pt x="1414" y="801"/>
                  <a:pt x="1413" y="802"/>
                  <a:pt x="1413" y="803"/>
                </a:cubicBezTo>
                <a:cubicBezTo>
                  <a:pt x="1413" y="804"/>
                  <a:pt x="1414" y="805"/>
                  <a:pt x="1414" y="806"/>
                </a:cubicBezTo>
                <a:cubicBezTo>
                  <a:pt x="1415" y="808"/>
                  <a:pt x="1416" y="809"/>
                  <a:pt x="1418" y="810"/>
                </a:cubicBezTo>
                <a:cubicBezTo>
                  <a:pt x="1420" y="810"/>
                  <a:pt x="1423" y="809"/>
                  <a:pt x="1425" y="810"/>
                </a:cubicBezTo>
                <a:cubicBezTo>
                  <a:pt x="1428" y="810"/>
                  <a:pt x="1430" y="811"/>
                  <a:pt x="1433" y="811"/>
                </a:cubicBezTo>
                <a:cubicBezTo>
                  <a:pt x="1436" y="811"/>
                  <a:pt x="1438" y="810"/>
                  <a:pt x="1442" y="810"/>
                </a:cubicBezTo>
                <a:cubicBezTo>
                  <a:pt x="1444" y="810"/>
                  <a:pt x="1445" y="810"/>
                  <a:pt x="1447" y="812"/>
                </a:cubicBezTo>
                <a:cubicBezTo>
                  <a:pt x="1449" y="813"/>
                  <a:pt x="1450" y="814"/>
                  <a:pt x="1452" y="814"/>
                </a:cubicBezTo>
                <a:cubicBezTo>
                  <a:pt x="1457" y="814"/>
                  <a:pt x="1459" y="809"/>
                  <a:pt x="1464" y="810"/>
                </a:cubicBezTo>
                <a:cubicBezTo>
                  <a:pt x="1466" y="811"/>
                  <a:pt x="1468" y="812"/>
                  <a:pt x="1470" y="812"/>
                </a:cubicBezTo>
                <a:cubicBezTo>
                  <a:pt x="1472" y="813"/>
                  <a:pt x="1474" y="811"/>
                  <a:pt x="1476" y="811"/>
                </a:cubicBezTo>
                <a:cubicBezTo>
                  <a:pt x="1478" y="811"/>
                  <a:pt x="1479" y="811"/>
                  <a:pt x="1480" y="811"/>
                </a:cubicBezTo>
                <a:cubicBezTo>
                  <a:pt x="1481" y="810"/>
                  <a:pt x="1482" y="809"/>
                  <a:pt x="1483" y="809"/>
                </a:cubicBezTo>
                <a:cubicBezTo>
                  <a:pt x="1484" y="808"/>
                  <a:pt x="1485" y="809"/>
                  <a:pt x="1486" y="808"/>
                </a:cubicBezTo>
                <a:close/>
                <a:moveTo>
                  <a:pt x="1531" y="855"/>
                </a:moveTo>
                <a:cubicBezTo>
                  <a:pt x="1532" y="855"/>
                  <a:pt x="1533" y="856"/>
                  <a:pt x="1534" y="855"/>
                </a:cubicBezTo>
                <a:cubicBezTo>
                  <a:pt x="1535" y="855"/>
                  <a:pt x="1536" y="854"/>
                  <a:pt x="1537" y="854"/>
                </a:cubicBezTo>
                <a:cubicBezTo>
                  <a:pt x="1538" y="854"/>
                  <a:pt x="1539" y="854"/>
                  <a:pt x="1540" y="854"/>
                </a:cubicBezTo>
                <a:cubicBezTo>
                  <a:pt x="1542" y="853"/>
                  <a:pt x="1543" y="852"/>
                  <a:pt x="1546" y="851"/>
                </a:cubicBezTo>
                <a:cubicBezTo>
                  <a:pt x="1548" y="851"/>
                  <a:pt x="1550" y="852"/>
                  <a:pt x="1552" y="852"/>
                </a:cubicBezTo>
                <a:cubicBezTo>
                  <a:pt x="1554" y="851"/>
                  <a:pt x="1556" y="849"/>
                  <a:pt x="1558" y="848"/>
                </a:cubicBezTo>
                <a:cubicBezTo>
                  <a:pt x="1560" y="846"/>
                  <a:pt x="1561" y="845"/>
                  <a:pt x="1563" y="843"/>
                </a:cubicBezTo>
                <a:cubicBezTo>
                  <a:pt x="1564" y="841"/>
                  <a:pt x="1566" y="840"/>
                  <a:pt x="1567" y="838"/>
                </a:cubicBezTo>
                <a:cubicBezTo>
                  <a:pt x="1569" y="837"/>
                  <a:pt x="1571" y="836"/>
                  <a:pt x="1571" y="834"/>
                </a:cubicBezTo>
                <a:cubicBezTo>
                  <a:pt x="1572" y="832"/>
                  <a:pt x="1572" y="830"/>
                  <a:pt x="1574" y="829"/>
                </a:cubicBezTo>
                <a:cubicBezTo>
                  <a:pt x="1576" y="828"/>
                  <a:pt x="1578" y="829"/>
                  <a:pt x="1580" y="827"/>
                </a:cubicBezTo>
                <a:cubicBezTo>
                  <a:pt x="1582" y="826"/>
                  <a:pt x="1584" y="825"/>
                  <a:pt x="1586" y="824"/>
                </a:cubicBezTo>
                <a:cubicBezTo>
                  <a:pt x="1587" y="824"/>
                  <a:pt x="1588" y="823"/>
                  <a:pt x="1589" y="823"/>
                </a:cubicBezTo>
                <a:cubicBezTo>
                  <a:pt x="1592" y="823"/>
                  <a:pt x="1594" y="821"/>
                  <a:pt x="1597" y="820"/>
                </a:cubicBezTo>
                <a:cubicBezTo>
                  <a:pt x="1600" y="820"/>
                  <a:pt x="1603" y="819"/>
                  <a:pt x="1605" y="818"/>
                </a:cubicBezTo>
                <a:cubicBezTo>
                  <a:pt x="1607" y="816"/>
                  <a:pt x="1608" y="815"/>
                  <a:pt x="1611" y="814"/>
                </a:cubicBezTo>
                <a:cubicBezTo>
                  <a:pt x="1612" y="814"/>
                  <a:pt x="1613" y="814"/>
                  <a:pt x="1614" y="813"/>
                </a:cubicBezTo>
                <a:cubicBezTo>
                  <a:pt x="1616" y="813"/>
                  <a:pt x="1617" y="813"/>
                  <a:pt x="1618" y="813"/>
                </a:cubicBezTo>
                <a:cubicBezTo>
                  <a:pt x="1620" y="812"/>
                  <a:pt x="1622" y="811"/>
                  <a:pt x="1624" y="809"/>
                </a:cubicBezTo>
                <a:cubicBezTo>
                  <a:pt x="1626" y="808"/>
                  <a:pt x="1627" y="806"/>
                  <a:pt x="1629" y="805"/>
                </a:cubicBezTo>
                <a:cubicBezTo>
                  <a:pt x="1632" y="804"/>
                  <a:pt x="1634" y="804"/>
                  <a:pt x="1636" y="802"/>
                </a:cubicBezTo>
                <a:cubicBezTo>
                  <a:pt x="1638" y="801"/>
                  <a:pt x="1640" y="798"/>
                  <a:pt x="1639" y="796"/>
                </a:cubicBezTo>
                <a:cubicBezTo>
                  <a:pt x="1638" y="794"/>
                  <a:pt x="1635" y="796"/>
                  <a:pt x="1633" y="797"/>
                </a:cubicBezTo>
                <a:cubicBezTo>
                  <a:pt x="1631" y="797"/>
                  <a:pt x="1629" y="797"/>
                  <a:pt x="1627" y="797"/>
                </a:cubicBezTo>
                <a:cubicBezTo>
                  <a:pt x="1624" y="797"/>
                  <a:pt x="1623" y="798"/>
                  <a:pt x="1620" y="799"/>
                </a:cubicBezTo>
                <a:cubicBezTo>
                  <a:pt x="1618" y="799"/>
                  <a:pt x="1616" y="799"/>
                  <a:pt x="1614" y="799"/>
                </a:cubicBezTo>
                <a:cubicBezTo>
                  <a:pt x="1611" y="798"/>
                  <a:pt x="1609" y="799"/>
                  <a:pt x="1607" y="799"/>
                </a:cubicBezTo>
                <a:cubicBezTo>
                  <a:pt x="1603" y="801"/>
                  <a:pt x="1598" y="799"/>
                  <a:pt x="1594" y="800"/>
                </a:cubicBezTo>
                <a:cubicBezTo>
                  <a:pt x="1592" y="800"/>
                  <a:pt x="1591" y="800"/>
                  <a:pt x="1590" y="800"/>
                </a:cubicBezTo>
                <a:cubicBezTo>
                  <a:pt x="1589" y="800"/>
                  <a:pt x="1588" y="801"/>
                  <a:pt x="1587" y="802"/>
                </a:cubicBezTo>
                <a:cubicBezTo>
                  <a:pt x="1585" y="802"/>
                  <a:pt x="1583" y="802"/>
                  <a:pt x="1581" y="802"/>
                </a:cubicBezTo>
                <a:cubicBezTo>
                  <a:pt x="1575" y="803"/>
                  <a:pt x="1574" y="808"/>
                  <a:pt x="1571" y="812"/>
                </a:cubicBezTo>
                <a:cubicBezTo>
                  <a:pt x="1569" y="814"/>
                  <a:pt x="1566" y="815"/>
                  <a:pt x="1564" y="817"/>
                </a:cubicBezTo>
                <a:cubicBezTo>
                  <a:pt x="1562" y="818"/>
                  <a:pt x="1561" y="819"/>
                  <a:pt x="1559" y="819"/>
                </a:cubicBezTo>
                <a:cubicBezTo>
                  <a:pt x="1556" y="820"/>
                  <a:pt x="1554" y="821"/>
                  <a:pt x="1551" y="822"/>
                </a:cubicBezTo>
                <a:cubicBezTo>
                  <a:pt x="1548" y="822"/>
                  <a:pt x="1546" y="824"/>
                  <a:pt x="1544" y="825"/>
                </a:cubicBezTo>
                <a:cubicBezTo>
                  <a:pt x="1542" y="826"/>
                  <a:pt x="1540" y="826"/>
                  <a:pt x="1539" y="827"/>
                </a:cubicBezTo>
                <a:cubicBezTo>
                  <a:pt x="1537" y="829"/>
                  <a:pt x="1535" y="830"/>
                  <a:pt x="1533" y="831"/>
                </a:cubicBezTo>
                <a:cubicBezTo>
                  <a:pt x="1532" y="832"/>
                  <a:pt x="1532" y="833"/>
                  <a:pt x="1531" y="835"/>
                </a:cubicBezTo>
                <a:cubicBezTo>
                  <a:pt x="1531" y="836"/>
                  <a:pt x="1531" y="837"/>
                  <a:pt x="1530" y="838"/>
                </a:cubicBezTo>
                <a:cubicBezTo>
                  <a:pt x="1530" y="839"/>
                  <a:pt x="1530" y="840"/>
                  <a:pt x="1530" y="841"/>
                </a:cubicBezTo>
                <a:cubicBezTo>
                  <a:pt x="1530" y="843"/>
                  <a:pt x="1531" y="843"/>
                  <a:pt x="1531" y="844"/>
                </a:cubicBezTo>
                <a:cubicBezTo>
                  <a:pt x="1532" y="845"/>
                  <a:pt x="1532" y="846"/>
                  <a:pt x="1532" y="847"/>
                </a:cubicBezTo>
                <a:cubicBezTo>
                  <a:pt x="1533" y="849"/>
                  <a:pt x="1530" y="852"/>
                  <a:pt x="1528" y="854"/>
                </a:cubicBezTo>
                <a:cubicBezTo>
                  <a:pt x="1527" y="854"/>
                  <a:pt x="1525" y="855"/>
                  <a:pt x="1525" y="857"/>
                </a:cubicBezTo>
                <a:cubicBezTo>
                  <a:pt x="1527" y="858"/>
                  <a:pt x="1529" y="855"/>
                  <a:pt x="1531" y="855"/>
                </a:cubicBezTo>
                <a:close/>
                <a:moveTo>
                  <a:pt x="1613" y="636"/>
                </a:moveTo>
                <a:cubicBezTo>
                  <a:pt x="1610" y="637"/>
                  <a:pt x="1609" y="638"/>
                  <a:pt x="1606" y="638"/>
                </a:cubicBezTo>
                <a:cubicBezTo>
                  <a:pt x="1604" y="638"/>
                  <a:pt x="1601" y="639"/>
                  <a:pt x="1601" y="642"/>
                </a:cubicBezTo>
                <a:cubicBezTo>
                  <a:pt x="1600" y="644"/>
                  <a:pt x="1603" y="645"/>
                  <a:pt x="1604" y="647"/>
                </a:cubicBezTo>
                <a:cubicBezTo>
                  <a:pt x="1605" y="650"/>
                  <a:pt x="1606" y="651"/>
                  <a:pt x="1608" y="652"/>
                </a:cubicBezTo>
                <a:cubicBezTo>
                  <a:pt x="1609" y="653"/>
                  <a:pt x="1610" y="654"/>
                  <a:pt x="1611" y="654"/>
                </a:cubicBezTo>
                <a:cubicBezTo>
                  <a:pt x="1613" y="654"/>
                  <a:pt x="1614" y="654"/>
                  <a:pt x="1615" y="655"/>
                </a:cubicBezTo>
                <a:cubicBezTo>
                  <a:pt x="1616" y="656"/>
                  <a:pt x="1617" y="657"/>
                  <a:pt x="1618" y="658"/>
                </a:cubicBezTo>
                <a:cubicBezTo>
                  <a:pt x="1619" y="659"/>
                  <a:pt x="1620" y="659"/>
                  <a:pt x="1622" y="659"/>
                </a:cubicBezTo>
                <a:cubicBezTo>
                  <a:pt x="1627" y="659"/>
                  <a:pt x="1631" y="656"/>
                  <a:pt x="1636" y="654"/>
                </a:cubicBezTo>
                <a:cubicBezTo>
                  <a:pt x="1638" y="653"/>
                  <a:pt x="1639" y="652"/>
                  <a:pt x="1640" y="650"/>
                </a:cubicBezTo>
                <a:cubicBezTo>
                  <a:pt x="1640" y="647"/>
                  <a:pt x="1639" y="646"/>
                  <a:pt x="1638" y="644"/>
                </a:cubicBezTo>
                <a:cubicBezTo>
                  <a:pt x="1637" y="643"/>
                  <a:pt x="1637" y="642"/>
                  <a:pt x="1637" y="641"/>
                </a:cubicBezTo>
                <a:cubicBezTo>
                  <a:pt x="1636" y="640"/>
                  <a:pt x="1635" y="639"/>
                  <a:pt x="1634" y="639"/>
                </a:cubicBezTo>
                <a:cubicBezTo>
                  <a:pt x="1632" y="637"/>
                  <a:pt x="1631" y="636"/>
                  <a:pt x="1628" y="636"/>
                </a:cubicBezTo>
                <a:cubicBezTo>
                  <a:pt x="1625" y="637"/>
                  <a:pt x="1622" y="636"/>
                  <a:pt x="1620" y="636"/>
                </a:cubicBezTo>
                <a:cubicBezTo>
                  <a:pt x="1617" y="635"/>
                  <a:pt x="1615" y="635"/>
                  <a:pt x="1613" y="636"/>
                </a:cubicBezTo>
                <a:close/>
                <a:moveTo>
                  <a:pt x="1434" y="720"/>
                </a:moveTo>
                <a:cubicBezTo>
                  <a:pt x="1433" y="719"/>
                  <a:pt x="1432" y="719"/>
                  <a:pt x="1432" y="721"/>
                </a:cubicBezTo>
                <a:cubicBezTo>
                  <a:pt x="1432" y="721"/>
                  <a:pt x="1433" y="723"/>
                  <a:pt x="1433" y="723"/>
                </a:cubicBezTo>
                <a:cubicBezTo>
                  <a:pt x="1434" y="725"/>
                  <a:pt x="1434" y="727"/>
                  <a:pt x="1434" y="729"/>
                </a:cubicBezTo>
                <a:cubicBezTo>
                  <a:pt x="1434" y="730"/>
                  <a:pt x="1434" y="731"/>
                  <a:pt x="1434" y="733"/>
                </a:cubicBezTo>
                <a:cubicBezTo>
                  <a:pt x="1435" y="734"/>
                  <a:pt x="1435" y="734"/>
                  <a:pt x="1436" y="733"/>
                </a:cubicBezTo>
                <a:cubicBezTo>
                  <a:pt x="1436" y="731"/>
                  <a:pt x="1435" y="728"/>
                  <a:pt x="1435" y="726"/>
                </a:cubicBezTo>
                <a:cubicBezTo>
                  <a:pt x="1435" y="725"/>
                  <a:pt x="1435" y="724"/>
                  <a:pt x="1434" y="723"/>
                </a:cubicBezTo>
                <a:cubicBezTo>
                  <a:pt x="1434" y="722"/>
                  <a:pt x="1434" y="721"/>
                  <a:pt x="1434" y="720"/>
                </a:cubicBezTo>
                <a:close/>
                <a:moveTo>
                  <a:pt x="1403" y="808"/>
                </a:moveTo>
                <a:cubicBezTo>
                  <a:pt x="1404" y="808"/>
                  <a:pt x="1404" y="806"/>
                  <a:pt x="1404" y="805"/>
                </a:cubicBezTo>
                <a:cubicBezTo>
                  <a:pt x="1405" y="803"/>
                  <a:pt x="1409" y="804"/>
                  <a:pt x="1407" y="801"/>
                </a:cubicBezTo>
                <a:cubicBezTo>
                  <a:pt x="1407" y="800"/>
                  <a:pt x="1404" y="798"/>
                  <a:pt x="1403" y="799"/>
                </a:cubicBezTo>
                <a:cubicBezTo>
                  <a:pt x="1402" y="800"/>
                  <a:pt x="1402" y="800"/>
                  <a:pt x="1402" y="801"/>
                </a:cubicBezTo>
                <a:cubicBezTo>
                  <a:pt x="1402" y="802"/>
                  <a:pt x="1402" y="803"/>
                  <a:pt x="1402" y="804"/>
                </a:cubicBezTo>
                <a:cubicBezTo>
                  <a:pt x="1402" y="805"/>
                  <a:pt x="1402" y="808"/>
                  <a:pt x="1403" y="808"/>
                </a:cubicBezTo>
                <a:close/>
                <a:moveTo>
                  <a:pt x="1374" y="811"/>
                </a:moveTo>
                <a:cubicBezTo>
                  <a:pt x="1376" y="812"/>
                  <a:pt x="1378" y="810"/>
                  <a:pt x="1380" y="810"/>
                </a:cubicBezTo>
                <a:cubicBezTo>
                  <a:pt x="1381" y="810"/>
                  <a:pt x="1382" y="810"/>
                  <a:pt x="1383" y="810"/>
                </a:cubicBezTo>
                <a:cubicBezTo>
                  <a:pt x="1384" y="810"/>
                  <a:pt x="1385" y="809"/>
                  <a:pt x="1386" y="809"/>
                </a:cubicBezTo>
                <a:cubicBezTo>
                  <a:pt x="1388" y="808"/>
                  <a:pt x="1391" y="810"/>
                  <a:pt x="1392" y="808"/>
                </a:cubicBezTo>
                <a:cubicBezTo>
                  <a:pt x="1393" y="808"/>
                  <a:pt x="1393" y="807"/>
                  <a:pt x="1394" y="806"/>
                </a:cubicBezTo>
                <a:cubicBezTo>
                  <a:pt x="1395" y="806"/>
                  <a:pt x="1396" y="805"/>
                  <a:pt x="1396" y="805"/>
                </a:cubicBezTo>
                <a:cubicBezTo>
                  <a:pt x="1396" y="803"/>
                  <a:pt x="1395" y="803"/>
                  <a:pt x="1394" y="804"/>
                </a:cubicBezTo>
                <a:cubicBezTo>
                  <a:pt x="1393" y="804"/>
                  <a:pt x="1393" y="806"/>
                  <a:pt x="1391" y="805"/>
                </a:cubicBezTo>
                <a:cubicBezTo>
                  <a:pt x="1388" y="803"/>
                  <a:pt x="1394" y="796"/>
                  <a:pt x="1390" y="795"/>
                </a:cubicBezTo>
                <a:cubicBezTo>
                  <a:pt x="1389" y="794"/>
                  <a:pt x="1388" y="795"/>
                  <a:pt x="1387" y="795"/>
                </a:cubicBezTo>
                <a:cubicBezTo>
                  <a:pt x="1386" y="795"/>
                  <a:pt x="1385" y="794"/>
                  <a:pt x="1384" y="794"/>
                </a:cubicBezTo>
                <a:cubicBezTo>
                  <a:pt x="1382" y="794"/>
                  <a:pt x="1383" y="797"/>
                  <a:pt x="1381" y="798"/>
                </a:cubicBezTo>
                <a:cubicBezTo>
                  <a:pt x="1378" y="799"/>
                  <a:pt x="1379" y="796"/>
                  <a:pt x="1379" y="794"/>
                </a:cubicBezTo>
                <a:cubicBezTo>
                  <a:pt x="1377" y="794"/>
                  <a:pt x="1376" y="793"/>
                  <a:pt x="1374" y="793"/>
                </a:cubicBezTo>
                <a:cubicBezTo>
                  <a:pt x="1372" y="793"/>
                  <a:pt x="1371" y="796"/>
                  <a:pt x="1368" y="795"/>
                </a:cubicBezTo>
                <a:cubicBezTo>
                  <a:pt x="1366" y="794"/>
                  <a:pt x="1366" y="791"/>
                  <a:pt x="1364" y="790"/>
                </a:cubicBezTo>
                <a:cubicBezTo>
                  <a:pt x="1363" y="790"/>
                  <a:pt x="1362" y="789"/>
                  <a:pt x="1362" y="789"/>
                </a:cubicBezTo>
                <a:cubicBezTo>
                  <a:pt x="1361" y="788"/>
                  <a:pt x="1360" y="788"/>
                  <a:pt x="1358" y="788"/>
                </a:cubicBezTo>
                <a:cubicBezTo>
                  <a:pt x="1357" y="788"/>
                  <a:pt x="1357" y="788"/>
                  <a:pt x="1356" y="789"/>
                </a:cubicBezTo>
                <a:cubicBezTo>
                  <a:pt x="1354" y="789"/>
                  <a:pt x="1354" y="788"/>
                  <a:pt x="1353" y="790"/>
                </a:cubicBezTo>
                <a:cubicBezTo>
                  <a:pt x="1352" y="791"/>
                  <a:pt x="1352" y="792"/>
                  <a:pt x="1353" y="793"/>
                </a:cubicBezTo>
                <a:cubicBezTo>
                  <a:pt x="1354" y="794"/>
                  <a:pt x="1355" y="793"/>
                  <a:pt x="1355" y="795"/>
                </a:cubicBezTo>
                <a:cubicBezTo>
                  <a:pt x="1355" y="796"/>
                  <a:pt x="1355" y="797"/>
                  <a:pt x="1356" y="797"/>
                </a:cubicBezTo>
                <a:cubicBezTo>
                  <a:pt x="1357" y="798"/>
                  <a:pt x="1358" y="798"/>
                  <a:pt x="1359" y="799"/>
                </a:cubicBezTo>
                <a:cubicBezTo>
                  <a:pt x="1361" y="800"/>
                  <a:pt x="1363" y="801"/>
                  <a:pt x="1365" y="801"/>
                </a:cubicBezTo>
                <a:cubicBezTo>
                  <a:pt x="1365" y="802"/>
                  <a:pt x="1367" y="802"/>
                  <a:pt x="1367" y="803"/>
                </a:cubicBezTo>
                <a:cubicBezTo>
                  <a:pt x="1368" y="805"/>
                  <a:pt x="1363" y="805"/>
                  <a:pt x="1362" y="805"/>
                </a:cubicBezTo>
                <a:cubicBezTo>
                  <a:pt x="1361" y="806"/>
                  <a:pt x="1361" y="807"/>
                  <a:pt x="1360" y="807"/>
                </a:cubicBezTo>
                <a:cubicBezTo>
                  <a:pt x="1358" y="807"/>
                  <a:pt x="1355" y="807"/>
                  <a:pt x="1353" y="806"/>
                </a:cubicBezTo>
                <a:cubicBezTo>
                  <a:pt x="1352" y="805"/>
                  <a:pt x="1351" y="803"/>
                  <a:pt x="1349" y="802"/>
                </a:cubicBezTo>
                <a:cubicBezTo>
                  <a:pt x="1347" y="801"/>
                  <a:pt x="1345" y="801"/>
                  <a:pt x="1343" y="800"/>
                </a:cubicBezTo>
                <a:cubicBezTo>
                  <a:pt x="1341" y="799"/>
                  <a:pt x="1340" y="798"/>
                  <a:pt x="1338" y="797"/>
                </a:cubicBezTo>
                <a:cubicBezTo>
                  <a:pt x="1336" y="797"/>
                  <a:pt x="1333" y="797"/>
                  <a:pt x="1331" y="797"/>
                </a:cubicBezTo>
                <a:cubicBezTo>
                  <a:pt x="1329" y="798"/>
                  <a:pt x="1327" y="800"/>
                  <a:pt x="1326" y="801"/>
                </a:cubicBezTo>
                <a:cubicBezTo>
                  <a:pt x="1322" y="804"/>
                  <a:pt x="1321" y="809"/>
                  <a:pt x="1322" y="814"/>
                </a:cubicBezTo>
                <a:cubicBezTo>
                  <a:pt x="1322" y="818"/>
                  <a:pt x="1328" y="819"/>
                  <a:pt x="1331" y="819"/>
                </a:cubicBezTo>
                <a:cubicBezTo>
                  <a:pt x="1334" y="819"/>
                  <a:pt x="1336" y="819"/>
                  <a:pt x="1338" y="819"/>
                </a:cubicBezTo>
                <a:cubicBezTo>
                  <a:pt x="1339" y="819"/>
                  <a:pt x="1340" y="818"/>
                  <a:pt x="1341" y="818"/>
                </a:cubicBezTo>
                <a:cubicBezTo>
                  <a:pt x="1343" y="818"/>
                  <a:pt x="1344" y="817"/>
                  <a:pt x="1346" y="817"/>
                </a:cubicBezTo>
                <a:cubicBezTo>
                  <a:pt x="1348" y="816"/>
                  <a:pt x="1349" y="815"/>
                  <a:pt x="1352" y="815"/>
                </a:cubicBezTo>
                <a:cubicBezTo>
                  <a:pt x="1354" y="815"/>
                  <a:pt x="1357" y="814"/>
                  <a:pt x="1359" y="813"/>
                </a:cubicBezTo>
                <a:cubicBezTo>
                  <a:pt x="1361" y="812"/>
                  <a:pt x="1364" y="810"/>
                  <a:pt x="1366" y="808"/>
                </a:cubicBezTo>
                <a:cubicBezTo>
                  <a:pt x="1367" y="807"/>
                  <a:pt x="1369" y="805"/>
                  <a:pt x="1371" y="804"/>
                </a:cubicBezTo>
                <a:cubicBezTo>
                  <a:pt x="1373" y="803"/>
                  <a:pt x="1373" y="805"/>
                  <a:pt x="1373" y="806"/>
                </a:cubicBezTo>
                <a:cubicBezTo>
                  <a:pt x="1373" y="807"/>
                  <a:pt x="1372" y="810"/>
                  <a:pt x="1374" y="811"/>
                </a:cubicBezTo>
                <a:close/>
                <a:moveTo>
                  <a:pt x="1390" y="835"/>
                </a:moveTo>
                <a:cubicBezTo>
                  <a:pt x="1390" y="836"/>
                  <a:pt x="1391" y="837"/>
                  <a:pt x="1392" y="837"/>
                </a:cubicBezTo>
                <a:cubicBezTo>
                  <a:pt x="1393" y="838"/>
                  <a:pt x="1394" y="838"/>
                  <a:pt x="1395" y="838"/>
                </a:cubicBezTo>
                <a:cubicBezTo>
                  <a:pt x="1397" y="838"/>
                  <a:pt x="1399" y="839"/>
                  <a:pt x="1401" y="839"/>
                </a:cubicBezTo>
                <a:cubicBezTo>
                  <a:pt x="1403" y="840"/>
                  <a:pt x="1406" y="839"/>
                  <a:pt x="1408" y="840"/>
                </a:cubicBezTo>
                <a:cubicBezTo>
                  <a:pt x="1410" y="840"/>
                  <a:pt x="1412" y="841"/>
                  <a:pt x="1413" y="842"/>
                </a:cubicBezTo>
                <a:cubicBezTo>
                  <a:pt x="1415" y="843"/>
                  <a:pt x="1416" y="844"/>
                  <a:pt x="1418" y="845"/>
                </a:cubicBezTo>
                <a:cubicBezTo>
                  <a:pt x="1420" y="846"/>
                  <a:pt x="1421" y="849"/>
                  <a:pt x="1423" y="850"/>
                </a:cubicBezTo>
                <a:cubicBezTo>
                  <a:pt x="1425" y="851"/>
                  <a:pt x="1428" y="851"/>
                  <a:pt x="1430" y="853"/>
                </a:cubicBezTo>
                <a:cubicBezTo>
                  <a:pt x="1431" y="854"/>
                  <a:pt x="1432" y="857"/>
                  <a:pt x="1435" y="856"/>
                </a:cubicBezTo>
                <a:cubicBezTo>
                  <a:pt x="1436" y="855"/>
                  <a:pt x="1437" y="852"/>
                  <a:pt x="1439" y="851"/>
                </a:cubicBezTo>
                <a:cubicBezTo>
                  <a:pt x="1441" y="851"/>
                  <a:pt x="1444" y="851"/>
                  <a:pt x="1445" y="849"/>
                </a:cubicBezTo>
                <a:cubicBezTo>
                  <a:pt x="1446" y="847"/>
                  <a:pt x="1445" y="845"/>
                  <a:pt x="1443" y="844"/>
                </a:cubicBezTo>
                <a:cubicBezTo>
                  <a:pt x="1442" y="843"/>
                  <a:pt x="1440" y="841"/>
                  <a:pt x="1439" y="840"/>
                </a:cubicBezTo>
                <a:cubicBezTo>
                  <a:pt x="1437" y="838"/>
                  <a:pt x="1436" y="836"/>
                  <a:pt x="1433" y="836"/>
                </a:cubicBezTo>
                <a:cubicBezTo>
                  <a:pt x="1431" y="836"/>
                  <a:pt x="1429" y="836"/>
                  <a:pt x="1428" y="834"/>
                </a:cubicBezTo>
                <a:cubicBezTo>
                  <a:pt x="1428" y="832"/>
                  <a:pt x="1428" y="831"/>
                  <a:pt x="1427" y="831"/>
                </a:cubicBezTo>
                <a:cubicBezTo>
                  <a:pt x="1426" y="830"/>
                  <a:pt x="1425" y="831"/>
                  <a:pt x="1424" y="830"/>
                </a:cubicBezTo>
                <a:cubicBezTo>
                  <a:pt x="1423" y="828"/>
                  <a:pt x="1421" y="826"/>
                  <a:pt x="1419" y="825"/>
                </a:cubicBezTo>
                <a:cubicBezTo>
                  <a:pt x="1416" y="825"/>
                  <a:pt x="1414" y="825"/>
                  <a:pt x="1412" y="825"/>
                </a:cubicBezTo>
                <a:cubicBezTo>
                  <a:pt x="1409" y="825"/>
                  <a:pt x="1407" y="825"/>
                  <a:pt x="1405" y="825"/>
                </a:cubicBezTo>
                <a:cubicBezTo>
                  <a:pt x="1402" y="825"/>
                  <a:pt x="1400" y="826"/>
                  <a:pt x="1397" y="827"/>
                </a:cubicBezTo>
                <a:cubicBezTo>
                  <a:pt x="1396" y="828"/>
                  <a:pt x="1394" y="829"/>
                  <a:pt x="1392" y="829"/>
                </a:cubicBezTo>
                <a:cubicBezTo>
                  <a:pt x="1391" y="830"/>
                  <a:pt x="1390" y="829"/>
                  <a:pt x="1389" y="830"/>
                </a:cubicBezTo>
                <a:cubicBezTo>
                  <a:pt x="1386" y="831"/>
                  <a:pt x="1388" y="834"/>
                  <a:pt x="1390" y="835"/>
                </a:cubicBezTo>
                <a:close/>
                <a:moveTo>
                  <a:pt x="1393" y="789"/>
                </a:moveTo>
                <a:cubicBezTo>
                  <a:pt x="1390" y="788"/>
                  <a:pt x="1391" y="793"/>
                  <a:pt x="1392" y="793"/>
                </a:cubicBezTo>
                <a:cubicBezTo>
                  <a:pt x="1393" y="793"/>
                  <a:pt x="1393" y="792"/>
                  <a:pt x="1393" y="791"/>
                </a:cubicBezTo>
                <a:cubicBezTo>
                  <a:pt x="1393" y="790"/>
                  <a:pt x="1394" y="790"/>
                  <a:pt x="1393" y="789"/>
                </a:cubicBezTo>
                <a:close/>
                <a:moveTo>
                  <a:pt x="1642" y="774"/>
                </a:moveTo>
                <a:cubicBezTo>
                  <a:pt x="1644" y="774"/>
                  <a:pt x="1645" y="773"/>
                  <a:pt x="1643" y="772"/>
                </a:cubicBezTo>
                <a:cubicBezTo>
                  <a:pt x="1642" y="771"/>
                  <a:pt x="1641" y="773"/>
                  <a:pt x="1642" y="774"/>
                </a:cubicBezTo>
                <a:close/>
                <a:moveTo>
                  <a:pt x="1661" y="593"/>
                </a:moveTo>
                <a:cubicBezTo>
                  <a:pt x="1662" y="593"/>
                  <a:pt x="1667" y="594"/>
                  <a:pt x="1666" y="592"/>
                </a:cubicBezTo>
                <a:cubicBezTo>
                  <a:pt x="1665" y="591"/>
                  <a:pt x="1664" y="591"/>
                  <a:pt x="1663" y="590"/>
                </a:cubicBezTo>
                <a:cubicBezTo>
                  <a:pt x="1662" y="590"/>
                  <a:pt x="1661" y="589"/>
                  <a:pt x="1660" y="588"/>
                </a:cubicBezTo>
                <a:cubicBezTo>
                  <a:pt x="1659" y="587"/>
                  <a:pt x="1657" y="585"/>
                  <a:pt x="1655" y="584"/>
                </a:cubicBezTo>
                <a:cubicBezTo>
                  <a:pt x="1653" y="584"/>
                  <a:pt x="1651" y="585"/>
                  <a:pt x="1649" y="585"/>
                </a:cubicBezTo>
                <a:cubicBezTo>
                  <a:pt x="1647" y="585"/>
                  <a:pt x="1646" y="585"/>
                  <a:pt x="1645" y="586"/>
                </a:cubicBezTo>
                <a:cubicBezTo>
                  <a:pt x="1644" y="587"/>
                  <a:pt x="1644" y="590"/>
                  <a:pt x="1644" y="591"/>
                </a:cubicBezTo>
                <a:cubicBezTo>
                  <a:pt x="1644" y="593"/>
                  <a:pt x="1643" y="594"/>
                  <a:pt x="1645" y="595"/>
                </a:cubicBezTo>
                <a:cubicBezTo>
                  <a:pt x="1645" y="595"/>
                  <a:pt x="1647" y="595"/>
                  <a:pt x="1648" y="595"/>
                </a:cubicBezTo>
                <a:cubicBezTo>
                  <a:pt x="1650" y="594"/>
                  <a:pt x="1652" y="594"/>
                  <a:pt x="1654" y="594"/>
                </a:cubicBezTo>
                <a:cubicBezTo>
                  <a:pt x="1655" y="594"/>
                  <a:pt x="1656" y="594"/>
                  <a:pt x="1658" y="594"/>
                </a:cubicBezTo>
                <a:cubicBezTo>
                  <a:pt x="1659" y="594"/>
                  <a:pt x="1660" y="593"/>
                  <a:pt x="1661" y="593"/>
                </a:cubicBezTo>
                <a:close/>
                <a:moveTo>
                  <a:pt x="1528" y="803"/>
                </a:moveTo>
                <a:cubicBezTo>
                  <a:pt x="1529" y="802"/>
                  <a:pt x="1528" y="801"/>
                  <a:pt x="1529" y="800"/>
                </a:cubicBezTo>
                <a:cubicBezTo>
                  <a:pt x="1529" y="799"/>
                  <a:pt x="1529" y="798"/>
                  <a:pt x="1530" y="798"/>
                </a:cubicBezTo>
                <a:cubicBezTo>
                  <a:pt x="1531" y="798"/>
                  <a:pt x="1532" y="799"/>
                  <a:pt x="1533" y="797"/>
                </a:cubicBezTo>
                <a:cubicBezTo>
                  <a:pt x="1534" y="797"/>
                  <a:pt x="1534" y="795"/>
                  <a:pt x="1535" y="795"/>
                </a:cubicBezTo>
                <a:cubicBezTo>
                  <a:pt x="1536" y="794"/>
                  <a:pt x="1537" y="794"/>
                  <a:pt x="1538" y="794"/>
                </a:cubicBezTo>
                <a:cubicBezTo>
                  <a:pt x="1539" y="793"/>
                  <a:pt x="1541" y="793"/>
                  <a:pt x="1540" y="792"/>
                </a:cubicBezTo>
                <a:cubicBezTo>
                  <a:pt x="1540" y="791"/>
                  <a:pt x="1538" y="791"/>
                  <a:pt x="1538" y="791"/>
                </a:cubicBezTo>
                <a:cubicBezTo>
                  <a:pt x="1535" y="791"/>
                  <a:pt x="1533" y="793"/>
                  <a:pt x="1532" y="792"/>
                </a:cubicBezTo>
                <a:cubicBezTo>
                  <a:pt x="1531" y="792"/>
                  <a:pt x="1531" y="792"/>
                  <a:pt x="1531" y="792"/>
                </a:cubicBezTo>
                <a:cubicBezTo>
                  <a:pt x="1530" y="793"/>
                  <a:pt x="1531" y="795"/>
                  <a:pt x="1529" y="796"/>
                </a:cubicBezTo>
                <a:cubicBezTo>
                  <a:pt x="1528" y="797"/>
                  <a:pt x="1527" y="795"/>
                  <a:pt x="1527" y="794"/>
                </a:cubicBezTo>
                <a:cubicBezTo>
                  <a:pt x="1527" y="793"/>
                  <a:pt x="1527" y="792"/>
                  <a:pt x="1526" y="791"/>
                </a:cubicBezTo>
                <a:cubicBezTo>
                  <a:pt x="1525" y="791"/>
                  <a:pt x="1523" y="791"/>
                  <a:pt x="1524" y="792"/>
                </a:cubicBezTo>
                <a:cubicBezTo>
                  <a:pt x="1524" y="794"/>
                  <a:pt x="1525" y="793"/>
                  <a:pt x="1525" y="795"/>
                </a:cubicBezTo>
                <a:cubicBezTo>
                  <a:pt x="1525" y="796"/>
                  <a:pt x="1524" y="796"/>
                  <a:pt x="1523" y="797"/>
                </a:cubicBezTo>
                <a:cubicBezTo>
                  <a:pt x="1522" y="798"/>
                  <a:pt x="1522" y="799"/>
                  <a:pt x="1521" y="799"/>
                </a:cubicBezTo>
                <a:cubicBezTo>
                  <a:pt x="1520" y="800"/>
                  <a:pt x="1519" y="800"/>
                  <a:pt x="1518" y="801"/>
                </a:cubicBezTo>
                <a:cubicBezTo>
                  <a:pt x="1517" y="802"/>
                  <a:pt x="1519" y="801"/>
                  <a:pt x="1520" y="801"/>
                </a:cubicBezTo>
                <a:cubicBezTo>
                  <a:pt x="1523" y="801"/>
                  <a:pt x="1523" y="804"/>
                  <a:pt x="1525" y="804"/>
                </a:cubicBezTo>
                <a:cubicBezTo>
                  <a:pt x="1526" y="804"/>
                  <a:pt x="1527" y="804"/>
                  <a:pt x="1528" y="803"/>
                </a:cubicBezTo>
                <a:close/>
                <a:moveTo>
                  <a:pt x="1595" y="785"/>
                </a:moveTo>
                <a:cubicBezTo>
                  <a:pt x="1596" y="787"/>
                  <a:pt x="1597" y="785"/>
                  <a:pt x="1598" y="784"/>
                </a:cubicBezTo>
                <a:cubicBezTo>
                  <a:pt x="1599" y="783"/>
                  <a:pt x="1600" y="783"/>
                  <a:pt x="1601" y="782"/>
                </a:cubicBezTo>
                <a:cubicBezTo>
                  <a:pt x="1603" y="781"/>
                  <a:pt x="1605" y="782"/>
                  <a:pt x="1608" y="782"/>
                </a:cubicBezTo>
                <a:cubicBezTo>
                  <a:pt x="1609" y="782"/>
                  <a:pt x="1610" y="782"/>
                  <a:pt x="1611" y="782"/>
                </a:cubicBezTo>
                <a:cubicBezTo>
                  <a:pt x="1611" y="783"/>
                  <a:pt x="1611" y="783"/>
                  <a:pt x="1612" y="783"/>
                </a:cubicBezTo>
                <a:cubicBezTo>
                  <a:pt x="1612" y="784"/>
                  <a:pt x="1612" y="784"/>
                  <a:pt x="1613" y="784"/>
                </a:cubicBezTo>
                <a:cubicBezTo>
                  <a:pt x="1616" y="785"/>
                  <a:pt x="1617" y="784"/>
                  <a:pt x="1619" y="782"/>
                </a:cubicBezTo>
                <a:cubicBezTo>
                  <a:pt x="1621" y="781"/>
                  <a:pt x="1622" y="778"/>
                  <a:pt x="1624" y="778"/>
                </a:cubicBezTo>
                <a:cubicBezTo>
                  <a:pt x="1625" y="777"/>
                  <a:pt x="1626" y="778"/>
                  <a:pt x="1626" y="776"/>
                </a:cubicBezTo>
                <a:cubicBezTo>
                  <a:pt x="1626" y="775"/>
                  <a:pt x="1625" y="774"/>
                  <a:pt x="1624" y="774"/>
                </a:cubicBezTo>
                <a:cubicBezTo>
                  <a:pt x="1623" y="774"/>
                  <a:pt x="1623" y="774"/>
                  <a:pt x="1622" y="773"/>
                </a:cubicBezTo>
                <a:cubicBezTo>
                  <a:pt x="1621" y="772"/>
                  <a:pt x="1621" y="771"/>
                  <a:pt x="1619" y="771"/>
                </a:cubicBezTo>
                <a:cubicBezTo>
                  <a:pt x="1617" y="772"/>
                  <a:pt x="1615" y="772"/>
                  <a:pt x="1614" y="774"/>
                </a:cubicBezTo>
                <a:cubicBezTo>
                  <a:pt x="1613" y="775"/>
                  <a:pt x="1613" y="776"/>
                  <a:pt x="1611" y="776"/>
                </a:cubicBezTo>
                <a:cubicBezTo>
                  <a:pt x="1610" y="776"/>
                  <a:pt x="1610" y="775"/>
                  <a:pt x="1608" y="775"/>
                </a:cubicBezTo>
                <a:cubicBezTo>
                  <a:pt x="1606" y="775"/>
                  <a:pt x="1604" y="777"/>
                  <a:pt x="1602" y="775"/>
                </a:cubicBezTo>
                <a:cubicBezTo>
                  <a:pt x="1602" y="775"/>
                  <a:pt x="1602" y="775"/>
                  <a:pt x="1601" y="774"/>
                </a:cubicBezTo>
                <a:cubicBezTo>
                  <a:pt x="1600" y="774"/>
                  <a:pt x="1600" y="775"/>
                  <a:pt x="1600" y="775"/>
                </a:cubicBezTo>
                <a:cubicBezTo>
                  <a:pt x="1599" y="776"/>
                  <a:pt x="1599" y="777"/>
                  <a:pt x="1598" y="778"/>
                </a:cubicBezTo>
                <a:cubicBezTo>
                  <a:pt x="1597" y="780"/>
                  <a:pt x="1594" y="782"/>
                  <a:pt x="1595" y="785"/>
                </a:cubicBezTo>
                <a:close/>
                <a:moveTo>
                  <a:pt x="1586" y="379"/>
                </a:moveTo>
                <a:cubicBezTo>
                  <a:pt x="1586" y="377"/>
                  <a:pt x="1584" y="378"/>
                  <a:pt x="1583" y="379"/>
                </a:cubicBezTo>
                <a:cubicBezTo>
                  <a:pt x="1583" y="380"/>
                  <a:pt x="1586" y="380"/>
                  <a:pt x="1586" y="379"/>
                </a:cubicBezTo>
                <a:close/>
                <a:moveTo>
                  <a:pt x="1573" y="790"/>
                </a:moveTo>
                <a:cubicBezTo>
                  <a:pt x="1572" y="790"/>
                  <a:pt x="1572" y="789"/>
                  <a:pt x="1570" y="789"/>
                </a:cubicBezTo>
                <a:cubicBezTo>
                  <a:pt x="1568" y="789"/>
                  <a:pt x="1566" y="789"/>
                  <a:pt x="1564" y="789"/>
                </a:cubicBezTo>
                <a:cubicBezTo>
                  <a:pt x="1562" y="788"/>
                  <a:pt x="1561" y="788"/>
                  <a:pt x="1559" y="788"/>
                </a:cubicBezTo>
                <a:cubicBezTo>
                  <a:pt x="1558" y="788"/>
                  <a:pt x="1556" y="789"/>
                  <a:pt x="1555" y="790"/>
                </a:cubicBezTo>
                <a:cubicBezTo>
                  <a:pt x="1553" y="791"/>
                  <a:pt x="1554" y="794"/>
                  <a:pt x="1553" y="795"/>
                </a:cubicBezTo>
                <a:cubicBezTo>
                  <a:pt x="1552" y="796"/>
                  <a:pt x="1552" y="796"/>
                  <a:pt x="1552" y="797"/>
                </a:cubicBezTo>
                <a:cubicBezTo>
                  <a:pt x="1552" y="801"/>
                  <a:pt x="1555" y="797"/>
                  <a:pt x="1557" y="797"/>
                </a:cubicBezTo>
                <a:cubicBezTo>
                  <a:pt x="1559" y="797"/>
                  <a:pt x="1561" y="799"/>
                  <a:pt x="1563" y="798"/>
                </a:cubicBezTo>
                <a:cubicBezTo>
                  <a:pt x="1564" y="798"/>
                  <a:pt x="1565" y="797"/>
                  <a:pt x="1566" y="796"/>
                </a:cubicBezTo>
                <a:cubicBezTo>
                  <a:pt x="1567" y="796"/>
                  <a:pt x="1568" y="796"/>
                  <a:pt x="1569" y="796"/>
                </a:cubicBezTo>
                <a:cubicBezTo>
                  <a:pt x="1571" y="797"/>
                  <a:pt x="1573" y="797"/>
                  <a:pt x="1575" y="795"/>
                </a:cubicBezTo>
                <a:cubicBezTo>
                  <a:pt x="1575" y="794"/>
                  <a:pt x="1576" y="793"/>
                  <a:pt x="1575" y="792"/>
                </a:cubicBezTo>
                <a:cubicBezTo>
                  <a:pt x="1575" y="791"/>
                  <a:pt x="1574" y="791"/>
                  <a:pt x="1573" y="790"/>
                </a:cubicBezTo>
                <a:close/>
                <a:moveTo>
                  <a:pt x="1587" y="794"/>
                </a:moveTo>
                <a:cubicBezTo>
                  <a:pt x="1587" y="794"/>
                  <a:pt x="1588" y="793"/>
                  <a:pt x="1588" y="793"/>
                </a:cubicBezTo>
                <a:cubicBezTo>
                  <a:pt x="1588" y="792"/>
                  <a:pt x="1588" y="792"/>
                  <a:pt x="1589" y="791"/>
                </a:cubicBezTo>
                <a:cubicBezTo>
                  <a:pt x="1589" y="791"/>
                  <a:pt x="1591" y="791"/>
                  <a:pt x="1591" y="790"/>
                </a:cubicBezTo>
                <a:cubicBezTo>
                  <a:pt x="1589" y="789"/>
                  <a:pt x="1586" y="792"/>
                  <a:pt x="1587" y="794"/>
                </a:cubicBezTo>
                <a:close/>
                <a:moveTo>
                  <a:pt x="1508" y="873"/>
                </a:moveTo>
                <a:cubicBezTo>
                  <a:pt x="1510" y="873"/>
                  <a:pt x="1510" y="872"/>
                  <a:pt x="1511" y="871"/>
                </a:cubicBezTo>
                <a:cubicBezTo>
                  <a:pt x="1512" y="871"/>
                  <a:pt x="1514" y="871"/>
                  <a:pt x="1515" y="871"/>
                </a:cubicBezTo>
                <a:cubicBezTo>
                  <a:pt x="1516" y="871"/>
                  <a:pt x="1517" y="871"/>
                  <a:pt x="1518" y="871"/>
                </a:cubicBezTo>
                <a:cubicBezTo>
                  <a:pt x="1518" y="870"/>
                  <a:pt x="1518" y="869"/>
                  <a:pt x="1519" y="869"/>
                </a:cubicBezTo>
                <a:cubicBezTo>
                  <a:pt x="1521" y="867"/>
                  <a:pt x="1522" y="867"/>
                  <a:pt x="1523" y="865"/>
                </a:cubicBezTo>
                <a:cubicBezTo>
                  <a:pt x="1523" y="864"/>
                  <a:pt x="1523" y="862"/>
                  <a:pt x="1522" y="861"/>
                </a:cubicBezTo>
                <a:cubicBezTo>
                  <a:pt x="1520" y="859"/>
                  <a:pt x="1519" y="862"/>
                  <a:pt x="1518" y="862"/>
                </a:cubicBezTo>
                <a:cubicBezTo>
                  <a:pt x="1517" y="863"/>
                  <a:pt x="1516" y="863"/>
                  <a:pt x="1515" y="864"/>
                </a:cubicBezTo>
                <a:cubicBezTo>
                  <a:pt x="1514" y="865"/>
                  <a:pt x="1513" y="866"/>
                  <a:pt x="1512" y="866"/>
                </a:cubicBezTo>
                <a:cubicBezTo>
                  <a:pt x="1511" y="867"/>
                  <a:pt x="1510" y="867"/>
                  <a:pt x="1509" y="867"/>
                </a:cubicBezTo>
                <a:cubicBezTo>
                  <a:pt x="1508" y="868"/>
                  <a:pt x="1505" y="870"/>
                  <a:pt x="1505" y="871"/>
                </a:cubicBezTo>
                <a:cubicBezTo>
                  <a:pt x="1505" y="872"/>
                  <a:pt x="1505" y="874"/>
                  <a:pt x="1505" y="875"/>
                </a:cubicBezTo>
                <a:cubicBezTo>
                  <a:pt x="1506" y="876"/>
                  <a:pt x="1508" y="874"/>
                  <a:pt x="1508" y="873"/>
                </a:cubicBezTo>
                <a:close/>
                <a:moveTo>
                  <a:pt x="1555" y="216"/>
                </a:moveTo>
                <a:cubicBezTo>
                  <a:pt x="1554" y="215"/>
                  <a:pt x="1553" y="217"/>
                  <a:pt x="1553" y="217"/>
                </a:cubicBezTo>
                <a:cubicBezTo>
                  <a:pt x="1553" y="219"/>
                  <a:pt x="1554" y="218"/>
                  <a:pt x="1555" y="218"/>
                </a:cubicBezTo>
                <a:cubicBezTo>
                  <a:pt x="1555" y="218"/>
                  <a:pt x="1557" y="218"/>
                  <a:pt x="1556" y="217"/>
                </a:cubicBezTo>
                <a:cubicBezTo>
                  <a:pt x="1556" y="217"/>
                  <a:pt x="1555" y="217"/>
                  <a:pt x="1555" y="216"/>
                </a:cubicBezTo>
                <a:close/>
                <a:moveTo>
                  <a:pt x="1549" y="796"/>
                </a:moveTo>
                <a:cubicBezTo>
                  <a:pt x="1550" y="795"/>
                  <a:pt x="1550" y="794"/>
                  <a:pt x="1550" y="793"/>
                </a:cubicBezTo>
                <a:cubicBezTo>
                  <a:pt x="1550" y="792"/>
                  <a:pt x="1550" y="791"/>
                  <a:pt x="1550" y="791"/>
                </a:cubicBezTo>
                <a:cubicBezTo>
                  <a:pt x="1548" y="790"/>
                  <a:pt x="1545" y="794"/>
                  <a:pt x="1544" y="794"/>
                </a:cubicBezTo>
                <a:cubicBezTo>
                  <a:pt x="1542" y="794"/>
                  <a:pt x="1542" y="794"/>
                  <a:pt x="1541" y="796"/>
                </a:cubicBezTo>
                <a:cubicBezTo>
                  <a:pt x="1541" y="796"/>
                  <a:pt x="1540" y="797"/>
                  <a:pt x="1539" y="797"/>
                </a:cubicBezTo>
                <a:cubicBezTo>
                  <a:pt x="1539" y="799"/>
                  <a:pt x="1539" y="800"/>
                  <a:pt x="1541" y="800"/>
                </a:cubicBezTo>
                <a:cubicBezTo>
                  <a:pt x="1542" y="800"/>
                  <a:pt x="1543" y="799"/>
                  <a:pt x="1544" y="800"/>
                </a:cubicBezTo>
                <a:cubicBezTo>
                  <a:pt x="1544" y="801"/>
                  <a:pt x="1543" y="803"/>
                  <a:pt x="1544" y="803"/>
                </a:cubicBezTo>
                <a:cubicBezTo>
                  <a:pt x="1546" y="803"/>
                  <a:pt x="1547" y="802"/>
                  <a:pt x="1547" y="801"/>
                </a:cubicBezTo>
                <a:cubicBezTo>
                  <a:pt x="1547" y="799"/>
                  <a:pt x="1546" y="799"/>
                  <a:pt x="1547" y="798"/>
                </a:cubicBezTo>
                <a:cubicBezTo>
                  <a:pt x="1548" y="797"/>
                  <a:pt x="1549" y="797"/>
                  <a:pt x="1549" y="796"/>
                </a:cubicBezTo>
                <a:close/>
                <a:moveTo>
                  <a:pt x="1588" y="379"/>
                </a:moveTo>
                <a:cubicBezTo>
                  <a:pt x="1589" y="378"/>
                  <a:pt x="1588" y="375"/>
                  <a:pt x="1587" y="376"/>
                </a:cubicBezTo>
                <a:cubicBezTo>
                  <a:pt x="1587" y="377"/>
                  <a:pt x="1587" y="380"/>
                  <a:pt x="1588" y="379"/>
                </a:cubicBezTo>
                <a:close/>
                <a:moveTo>
                  <a:pt x="1582" y="596"/>
                </a:moveTo>
                <a:cubicBezTo>
                  <a:pt x="1581" y="596"/>
                  <a:pt x="1581" y="596"/>
                  <a:pt x="1581" y="595"/>
                </a:cubicBezTo>
                <a:cubicBezTo>
                  <a:pt x="1580" y="595"/>
                  <a:pt x="1579" y="594"/>
                  <a:pt x="1578" y="594"/>
                </a:cubicBezTo>
                <a:cubicBezTo>
                  <a:pt x="1576" y="595"/>
                  <a:pt x="1576" y="595"/>
                  <a:pt x="1575" y="595"/>
                </a:cubicBezTo>
                <a:cubicBezTo>
                  <a:pt x="1573" y="594"/>
                  <a:pt x="1573" y="594"/>
                  <a:pt x="1571" y="594"/>
                </a:cubicBezTo>
                <a:cubicBezTo>
                  <a:pt x="1570" y="594"/>
                  <a:pt x="1569" y="594"/>
                  <a:pt x="1567" y="594"/>
                </a:cubicBezTo>
                <a:cubicBezTo>
                  <a:pt x="1566" y="591"/>
                  <a:pt x="1561" y="591"/>
                  <a:pt x="1559" y="591"/>
                </a:cubicBezTo>
                <a:cubicBezTo>
                  <a:pt x="1555" y="591"/>
                  <a:pt x="1554" y="593"/>
                  <a:pt x="1554" y="596"/>
                </a:cubicBezTo>
                <a:cubicBezTo>
                  <a:pt x="1554" y="598"/>
                  <a:pt x="1554" y="600"/>
                  <a:pt x="1554" y="603"/>
                </a:cubicBezTo>
                <a:cubicBezTo>
                  <a:pt x="1554" y="606"/>
                  <a:pt x="1557" y="603"/>
                  <a:pt x="1559" y="602"/>
                </a:cubicBezTo>
                <a:cubicBezTo>
                  <a:pt x="1560" y="602"/>
                  <a:pt x="1561" y="602"/>
                  <a:pt x="1562" y="602"/>
                </a:cubicBezTo>
                <a:cubicBezTo>
                  <a:pt x="1563" y="602"/>
                  <a:pt x="1564" y="601"/>
                  <a:pt x="1565" y="600"/>
                </a:cubicBezTo>
                <a:cubicBezTo>
                  <a:pt x="1565" y="600"/>
                  <a:pt x="1567" y="600"/>
                  <a:pt x="1568" y="600"/>
                </a:cubicBezTo>
                <a:cubicBezTo>
                  <a:pt x="1569" y="600"/>
                  <a:pt x="1569" y="601"/>
                  <a:pt x="1571" y="601"/>
                </a:cubicBezTo>
                <a:cubicBezTo>
                  <a:pt x="1572" y="601"/>
                  <a:pt x="1573" y="601"/>
                  <a:pt x="1574" y="601"/>
                </a:cubicBezTo>
                <a:cubicBezTo>
                  <a:pt x="1575" y="600"/>
                  <a:pt x="1576" y="600"/>
                  <a:pt x="1577" y="600"/>
                </a:cubicBezTo>
                <a:cubicBezTo>
                  <a:pt x="1578" y="600"/>
                  <a:pt x="1579" y="601"/>
                  <a:pt x="1580" y="600"/>
                </a:cubicBezTo>
                <a:cubicBezTo>
                  <a:pt x="1581" y="600"/>
                  <a:pt x="1581" y="599"/>
                  <a:pt x="1582" y="599"/>
                </a:cubicBezTo>
                <a:cubicBezTo>
                  <a:pt x="1584" y="599"/>
                  <a:pt x="1584" y="600"/>
                  <a:pt x="1584" y="601"/>
                </a:cubicBezTo>
                <a:cubicBezTo>
                  <a:pt x="1585" y="602"/>
                  <a:pt x="1586" y="602"/>
                  <a:pt x="1587" y="602"/>
                </a:cubicBezTo>
                <a:cubicBezTo>
                  <a:pt x="1588" y="602"/>
                  <a:pt x="1590" y="602"/>
                  <a:pt x="1591" y="601"/>
                </a:cubicBezTo>
                <a:cubicBezTo>
                  <a:pt x="1592" y="601"/>
                  <a:pt x="1592" y="600"/>
                  <a:pt x="1593" y="600"/>
                </a:cubicBezTo>
                <a:cubicBezTo>
                  <a:pt x="1595" y="599"/>
                  <a:pt x="1598" y="600"/>
                  <a:pt x="1598" y="603"/>
                </a:cubicBezTo>
                <a:cubicBezTo>
                  <a:pt x="1598" y="604"/>
                  <a:pt x="1597" y="604"/>
                  <a:pt x="1597" y="606"/>
                </a:cubicBezTo>
                <a:cubicBezTo>
                  <a:pt x="1597" y="607"/>
                  <a:pt x="1598" y="607"/>
                  <a:pt x="1599" y="608"/>
                </a:cubicBezTo>
                <a:cubicBezTo>
                  <a:pt x="1600" y="610"/>
                  <a:pt x="1599" y="612"/>
                  <a:pt x="1600" y="614"/>
                </a:cubicBezTo>
                <a:cubicBezTo>
                  <a:pt x="1601" y="615"/>
                  <a:pt x="1601" y="615"/>
                  <a:pt x="1602" y="616"/>
                </a:cubicBezTo>
                <a:cubicBezTo>
                  <a:pt x="1602" y="616"/>
                  <a:pt x="1602" y="618"/>
                  <a:pt x="1603" y="618"/>
                </a:cubicBezTo>
                <a:cubicBezTo>
                  <a:pt x="1605" y="619"/>
                  <a:pt x="1605" y="616"/>
                  <a:pt x="1604" y="616"/>
                </a:cubicBezTo>
                <a:cubicBezTo>
                  <a:pt x="1604" y="615"/>
                  <a:pt x="1603" y="614"/>
                  <a:pt x="1602" y="613"/>
                </a:cubicBezTo>
                <a:cubicBezTo>
                  <a:pt x="1602" y="612"/>
                  <a:pt x="1602" y="611"/>
                  <a:pt x="1602" y="610"/>
                </a:cubicBezTo>
                <a:cubicBezTo>
                  <a:pt x="1602" y="608"/>
                  <a:pt x="1602" y="608"/>
                  <a:pt x="1601" y="606"/>
                </a:cubicBezTo>
                <a:cubicBezTo>
                  <a:pt x="1600" y="605"/>
                  <a:pt x="1600" y="602"/>
                  <a:pt x="1602" y="601"/>
                </a:cubicBezTo>
                <a:cubicBezTo>
                  <a:pt x="1603" y="600"/>
                  <a:pt x="1604" y="601"/>
                  <a:pt x="1605" y="601"/>
                </a:cubicBezTo>
                <a:cubicBezTo>
                  <a:pt x="1606" y="601"/>
                  <a:pt x="1607" y="600"/>
                  <a:pt x="1608" y="600"/>
                </a:cubicBezTo>
                <a:cubicBezTo>
                  <a:pt x="1610" y="600"/>
                  <a:pt x="1612" y="597"/>
                  <a:pt x="1609" y="597"/>
                </a:cubicBezTo>
                <a:cubicBezTo>
                  <a:pt x="1608" y="597"/>
                  <a:pt x="1607" y="598"/>
                  <a:pt x="1605" y="598"/>
                </a:cubicBezTo>
                <a:cubicBezTo>
                  <a:pt x="1604" y="598"/>
                  <a:pt x="1603" y="597"/>
                  <a:pt x="1602" y="597"/>
                </a:cubicBezTo>
                <a:cubicBezTo>
                  <a:pt x="1601" y="597"/>
                  <a:pt x="1600" y="597"/>
                  <a:pt x="1599" y="597"/>
                </a:cubicBezTo>
                <a:cubicBezTo>
                  <a:pt x="1598" y="597"/>
                  <a:pt x="1597" y="597"/>
                  <a:pt x="1596" y="597"/>
                </a:cubicBezTo>
                <a:cubicBezTo>
                  <a:pt x="1593" y="597"/>
                  <a:pt x="1591" y="596"/>
                  <a:pt x="1589" y="595"/>
                </a:cubicBezTo>
                <a:cubicBezTo>
                  <a:pt x="1587" y="594"/>
                  <a:pt x="1585" y="595"/>
                  <a:pt x="1583" y="596"/>
                </a:cubicBezTo>
                <a:cubicBezTo>
                  <a:pt x="1583" y="596"/>
                  <a:pt x="1582" y="596"/>
                  <a:pt x="1582" y="596"/>
                </a:cubicBezTo>
                <a:close/>
                <a:moveTo>
                  <a:pt x="1548" y="175"/>
                </a:moveTo>
                <a:cubicBezTo>
                  <a:pt x="1548" y="174"/>
                  <a:pt x="1546" y="174"/>
                  <a:pt x="1546" y="175"/>
                </a:cubicBezTo>
                <a:cubicBezTo>
                  <a:pt x="1545" y="175"/>
                  <a:pt x="1547" y="176"/>
                  <a:pt x="1548" y="175"/>
                </a:cubicBezTo>
                <a:close/>
                <a:moveTo>
                  <a:pt x="1507" y="321"/>
                </a:moveTo>
                <a:cubicBezTo>
                  <a:pt x="1507" y="320"/>
                  <a:pt x="1508" y="320"/>
                  <a:pt x="1509" y="320"/>
                </a:cubicBezTo>
                <a:cubicBezTo>
                  <a:pt x="1509" y="320"/>
                  <a:pt x="1510" y="319"/>
                  <a:pt x="1510" y="318"/>
                </a:cubicBezTo>
                <a:cubicBezTo>
                  <a:pt x="1510" y="317"/>
                  <a:pt x="1509" y="317"/>
                  <a:pt x="1508" y="317"/>
                </a:cubicBezTo>
                <a:cubicBezTo>
                  <a:pt x="1508" y="317"/>
                  <a:pt x="1508" y="319"/>
                  <a:pt x="1508" y="319"/>
                </a:cubicBezTo>
                <a:cubicBezTo>
                  <a:pt x="1507" y="318"/>
                  <a:pt x="1507" y="317"/>
                  <a:pt x="1506" y="317"/>
                </a:cubicBezTo>
                <a:cubicBezTo>
                  <a:pt x="1506" y="318"/>
                  <a:pt x="1505" y="319"/>
                  <a:pt x="1505" y="319"/>
                </a:cubicBezTo>
                <a:cubicBezTo>
                  <a:pt x="1505" y="320"/>
                  <a:pt x="1506" y="323"/>
                  <a:pt x="1507" y="321"/>
                </a:cubicBezTo>
                <a:close/>
                <a:moveTo>
                  <a:pt x="1547" y="140"/>
                </a:moveTo>
                <a:cubicBezTo>
                  <a:pt x="1547" y="140"/>
                  <a:pt x="1546" y="139"/>
                  <a:pt x="1545" y="139"/>
                </a:cubicBezTo>
                <a:cubicBezTo>
                  <a:pt x="1545" y="138"/>
                  <a:pt x="1543" y="139"/>
                  <a:pt x="1543" y="140"/>
                </a:cubicBezTo>
                <a:cubicBezTo>
                  <a:pt x="1543" y="140"/>
                  <a:pt x="1544" y="140"/>
                  <a:pt x="1544" y="140"/>
                </a:cubicBezTo>
                <a:cubicBezTo>
                  <a:pt x="1545" y="140"/>
                  <a:pt x="1547" y="142"/>
                  <a:pt x="1547" y="140"/>
                </a:cubicBezTo>
                <a:close/>
                <a:moveTo>
                  <a:pt x="1550" y="191"/>
                </a:moveTo>
                <a:cubicBezTo>
                  <a:pt x="1550" y="192"/>
                  <a:pt x="1550" y="193"/>
                  <a:pt x="1551" y="194"/>
                </a:cubicBezTo>
                <a:cubicBezTo>
                  <a:pt x="1551" y="194"/>
                  <a:pt x="1551" y="195"/>
                  <a:pt x="1551" y="196"/>
                </a:cubicBezTo>
                <a:cubicBezTo>
                  <a:pt x="1551" y="197"/>
                  <a:pt x="1552" y="198"/>
                  <a:pt x="1552" y="199"/>
                </a:cubicBezTo>
                <a:cubicBezTo>
                  <a:pt x="1553" y="199"/>
                  <a:pt x="1553" y="200"/>
                  <a:pt x="1552" y="201"/>
                </a:cubicBezTo>
                <a:cubicBezTo>
                  <a:pt x="1552" y="202"/>
                  <a:pt x="1553" y="203"/>
                  <a:pt x="1553" y="204"/>
                </a:cubicBezTo>
                <a:cubicBezTo>
                  <a:pt x="1553" y="205"/>
                  <a:pt x="1553" y="206"/>
                  <a:pt x="1553" y="207"/>
                </a:cubicBezTo>
                <a:cubicBezTo>
                  <a:pt x="1553" y="208"/>
                  <a:pt x="1553" y="209"/>
                  <a:pt x="1554" y="209"/>
                </a:cubicBezTo>
                <a:cubicBezTo>
                  <a:pt x="1554" y="210"/>
                  <a:pt x="1555" y="211"/>
                  <a:pt x="1556" y="211"/>
                </a:cubicBezTo>
                <a:cubicBezTo>
                  <a:pt x="1557" y="212"/>
                  <a:pt x="1557" y="209"/>
                  <a:pt x="1557" y="209"/>
                </a:cubicBezTo>
                <a:cubicBezTo>
                  <a:pt x="1558" y="206"/>
                  <a:pt x="1560" y="207"/>
                  <a:pt x="1561" y="208"/>
                </a:cubicBezTo>
                <a:cubicBezTo>
                  <a:pt x="1562" y="210"/>
                  <a:pt x="1564" y="212"/>
                  <a:pt x="1564" y="214"/>
                </a:cubicBezTo>
                <a:cubicBezTo>
                  <a:pt x="1565" y="216"/>
                  <a:pt x="1564" y="218"/>
                  <a:pt x="1564" y="220"/>
                </a:cubicBezTo>
                <a:cubicBezTo>
                  <a:pt x="1564" y="222"/>
                  <a:pt x="1563" y="223"/>
                  <a:pt x="1563" y="225"/>
                </a:cubicBezTo>
                <a:cubicBezTo>
                  <a:pt x="1563" y="227"/>
                  <a:pt x="1565" y="227"/>
                  <a:pt x="1565" y="229"/>
                </a:cubicBezTo>
                <a:cubicBezTo>
                  <a:pt x="1565" y="230"/>
                  <a:pt x="1564" y="231"/>
                  <a:pt x="1564" y="232"/>
                </a:cubicBezTo>
                <a:cubicBezTo>
                  <a:pt x="1564" y="233"/>
                  <a:pt x="1565" y="233"/>
                  <a:pt x="1566" y="233"/>
                </a:cubicBezTo>
                <a:cubicBezTo>
                  <a:pt x="1567" y="233"/>
                  <a:pt x="1567" y="234"/>
                  <a:pt x="1568" y="234"/>
                </a:cubicBezTo>
                <a:cubicBezTo>
                  <a:pt x="1569" y="235"/>
                  <a:pt x="1569" y="235"/>
                  <a:pt x="1570" y="236"/>
                </a:cubicBezTo>
                <a:cubicBezTo>
                  <a:pt x="1570" y="236"/>
                  <a:pt x="1571" y="237"/>
                  <a:pt x="1572" y="237"/>
                </a:cubicBezTo>
                <a:cubicBezTo>
                  <a:pt x="1572" y="236"/>
                  <a:pt x="1572" y="235"/>
                  <a:pt x="1572" y="234"/>
                </a:cubicBezTo>
                <a:cubicBezTo>
                  <a:pt x="1572" y="233"/>
                  <a:pt x="1571" y="232"/>
                  <a:pt x="1571" y="231"/>
                </a:cubicBezTo>
                <a:cubicBezTo>
                  <a:pt x="1571" y="230"/>
                  <a:pt x="1571" y="229"/>
                  <a:pt x="1571" y="228"/>
                </a:cubicBezTo>
                <a:cubicBezTo>
                  <a:pt x="1570" y="227"/>
                  <a:pt x="1570" y="226"/>
                  <a:pt x="1571" y="226"/>
                </a:cubicBezTo>
                <a:cubicBezTo>
                  <a:pt x="1571" y="225"/>
                  <a:pt x="1572" y="226"/>
                  <a:pt x="1572" y="227"/>
                </a:cubicBezTo>
                <a:cubicBezTo>
                  <a:pt x="1573" y="228"/>
                  <a:pt x="1573" y="231"/>
                  <a:pt x="1574" y="232"/>
                </a:cubicBezTo>
                <a:cubicBezTo>
                  <a:pt x="1575" y="233"/>
                  <a:pt x="1575" y="231"/>
                  <a:pt x="1575" y="231"/>
                </a:cubicBezTo>
                <a:cubicBezTo>
                  <a:pt x="1575" y="230"/>
                  <a:pt x="1575" y="229"/>
                  <a:pt x="1576" y="229"/>
                </a:cubicBezTo>
                <a:cubicBezTo>
                  <a:pt x="1577" y="229"/>
                  <a:pt x="1578" y="231"/>
                  <a:pt x="1579" y="229"/>
                </a:cubicBezTo>
                <a:cubicBezTo>
                  <a:pt x="1579" y="228"/>
                  <a:pt x="1579" y="226"/>
                  <a:pt x="1577" y="225"/>
                </a:cubicBezTo>
                <a:cubicBezTo>
                  <a:pt x="1576" y="224"/>
                  <a:pt x="1576" y="222"/>
                  <a:pt x="1577" y="221"/>
                </a:cubicBezTo>
                <a:cubicBezTo>
                  <a:pt x="1577" y="219"/>
                  <a:pt x="1576" y="219"/>
                  <a:pt x="1575" y="218"/>
                </a:cubicBezTo>
                <a:cubicBezTo>
                  <a:pt x="1575" y="218"/>
                  <a:pt x="1575" y="217"/>
                  <a:pt x="1574" y="216"/>
                </a:cubicBezTo>
                <a:cubicBezTo>
                  <a:pt x="1573" y="215"/>
                  <a:pt x="1571" y="216"/>
                  <a:pt x="1571" y="214"/>
                </a:cubicBezTo>
                <a:cubicBezTo>
                  <a:pt x="1571" y="213"/>
                  <a:pt x="1571" y="212"/>
                  <a:pt x="1571" y="210"/>
                </a:cubicBezTo>
                <a:cubicBezTo>
                  <a:pt x="1572" y="210"/>
                  <a:pt x="1572" y="209"/>
                  <a:pt x="1572" y="208"/>
                </a:cubicBezTo>
                <a:cubicBezTo>
                  <a:pt x="1572" y="207"/>
                  <a:pt x="1572" y="207"/>
                  <a:pt x="1572" y="206"/>
                </a:cubicBezTo>
                <a:cubicBezTo>
                  <a:pt x="1572" y="206"/>
                  <a:pt x="1572" y="205"/>
                  <a:pt x="1572" y="205"/>
                </a:cubicBezTo>
                <a:cubicBezTo>
                  <a:pt x="1572" y="204"/>
                  <a:pt x="1571" y="203"/>
                  <a:pt x="1572" y="202"/>
                </a:cubicBezTo>
                <a:cubicBezTo>
                  <a:pt x="1572" y="201"/>
                  <a:pt x="1572" y="200"/>
                  <a:pt x="1571" y="200"/>
                </a:cubicBezTo>
                <a:cubicBezTo>
                  <a:pt x="1571" y="200"/>
                  <a:pt x="1570" y="199"/>
                  <a:pt x="1570" y="198"/>
                </a:cubicBezTo>
                <a:cubicBezTo>
                  <a:pt x="1569" y="197"/>
                  <a:pt x="1570" y="196"/>
                  <a:pt x="1570" y="196"/>
                </a:cubicBezTo>
                <a:cubicBezTo>
                  <a:pt x="1569" y="195"/>
                  <a:pt x="1569" y="195"/>
                  <a:pt x="1568" y="194"/>
                </a:cubicBezTo>
                <a:cubicBezTo>
                  <a:pt x="1568" y="193"/>
                  <a:pt x="1567" y="194"/>
                  <a:pt x="1567" y="194"/>
                </a:cubicBezTo>
                <a:cubicBezTo>
                  <a:pt x="1566" y="194"/>
                  <a:pt x="1565" y="194"/>
                  <a:pt x="1565" y="195"/>
                </a:cubicBezTo>
                <a:cubicBezTo>
                  <a:pt x="1564" y="197"/>
                  <a:pt x="1562" y="198"/>
                  <a:pt x="1560" y="198"/>
                </a:cubicBezTo>
                <a:cubicBezTo>
                  <a:pt x="1558" y="198"/>
                  <a:pt x="1557" y="197"/>
                  <a:pt x="1557" y="195"/>
                </a:cubicBezTo>
                <a:cubicBezTo>
                  <a:pt x="1557" y="194"/>
                  <a:pt x="1556" y="193"/>
                  <a:pt x="1555" y="194"/>
                </a:cubicBezTo>
                <a:cubicBezTo>
                  <a:pt x="1555" y="194"/>
                  <a:pt x="1555" y="195"/>
                  <a:pt x="1555" y="195"/>
                </a:cubicBezTo>
                <a:cubicBezTo>
                  <a:pt x="1554" y="195"/>
                  <a:pt x="1553" y="193"/>
                  <a:pt x="1553" y="192"/>
                </a:cubicBezTo>
                <a:cubicBezTo>
                  <a:pt x="1552" y="192"/>
                  <a:pt x="1552" y="190"/>
                  <a:pt x="1550" y="190"/>
                </a:cubicBezTo>
                <a:cubicBezTo>
                  <a:pt x="1550" y="190"/>
                  <a:pt x="1550" y="191"/>
                  <a:pt x="1550" y="191"/>
                </a:cubicBezTo>
                <a:close/>
                <a:moveTo>
                  <a:pt x="1577" y="233"/>
                </a:moveTo>
                <a:cubicBezTo>
                  <a:pt x="1576" y="233"/>
                  <a:pt x="1575" y="233"/>
                  <a:pt x="1575" y="234"/>
                </a:cubicBezTo>
                <a:cubicBezTo>
                  <a:pt x="1575" y="235"/>
                  <a:pt x="1576" y="236"/>
                  <a:pt x="1576" y="236"/>
                </a:cubicBezTo>
                <a:cubicBezTo>
                  <a:pt x="1578" y="237"/>
                  <a:pt x="1578" y="239"/>
                  <a:pt x="1579" y="240"/>
                </a:cubicBezTo>
                <a:cubicBezTo>
                  <a:pt x="1580" y="240"/>
                  <a:pt x="1580" y="241"/>
                  <a:pt x="1580" y="240"/>
                </a:cubicBezTo>
                <a:cubicBezTo>
                  <a:pt x="1581" y="239"/>
                  <a:pt x="1579" y="239"/>
                  <a:pt x="1579" y="239"/>
                </a:cubicBezTo>
                <a:cubicBezTo>
                  <a:pt x="1579" y="237"/>
                  <a:pt x="1579" y="234"/>
                  <a:pt x="1577" y="233"/>
                </a:cubicBezTo>
                <a:close/>
                <a:moveTo>
                  <a:pt x="1554" y="192"/>
                </a:moveTo>
                <a:cubicBezTo>
                  <a:pt x="1555" y="193"/>
                  <a:pt x="1556" y="192"/>
                  <a:pt x="1557" y="192"/>
                </a:cubicBezTo>
                <a:cubicBezTo>
                  <a:pt x="1558" y="192"/>
                  <a:pt x="1559" y="192"/>
                  <a:pt x="1559" y="191"/>
                </a:cubicBezTo>
                <a:cubicBezTo>
                  <a:pt x="1559" y="190"/>
                  <a:pt x="1558" y="190"/>
                  <a:pt x="1557" y="189"/>
                </a:cubicBezTo>
                <a:cubicBezTo>
                  <a:pt x="1557" y="187"/>
                  <a:pt x="1557" y="187"/>
                  <a:pt x="1556" y="186"/>
                </a:cubicBezTo>
                <a:cubicBezTo>
                  <a:pt x="1555" y="186"/>
                  <a:pt x="1552" y="185"/>
                  <a:pt x="1551" y="186"/>
                </a:cubicBezTo>
                <a:cubicBezTo>
                  <a:pt x="1551" y="187"/>
                  <a:pt x="1553" y="188"/>
                  <a:pt x="1552" y="189"/>
                </a:cubicBezTo>
                <a:cubicBezTo>
                  <a:pt x="1552" y="191"/>
                  <a:pt x="1554" y="191"/>
                  <a:pt x="1554" y="192"/>
                </a:cubicBezTo>
                <a:close/>
                <a:moveTo>
                  <a:pt x="1564" y="189"/>
                </a:moveTo>
                <a:cubicBezTo>
                  <a:pt x="1564" y="189"/>
                  <a:pt x="1565" y="190"/>
                  <a:pt x="1565" y="190"/>
                </a:cubicBezTo>
                <a:cubicBezTo>
                  <a:pt x="1566" y="191"/>
                  <a:pt x="1566" y="189"/>
                  <a:pt x="1565" y="189"/>
                </a:cubicBezTo>
                <a:cubicBezTo>
                  <a:pt x="1565" y="188"/>
                  <a:pt x="1565" y="188"/>
                  <a:pt x="1565" y="187"/>
                </a:cubicBezTo>
                <a:cubicBezTo>
                  <a:pt x="1564" y="187"/>
                  <a:pt x="1564" y="185"/>
                  <a:pt x="1563" y="185"/>
                </a:cubicBezTo>
                <a:cubicBezTo>
                  <a:pt x="1562" y="185"/>
                  <a:pt x="1562" y="187"/>
                  <a:pt x="1563" y="188"/>
                </a:cubicBezTo>
                <a:cubicBezTo>
                  <a:pt x="1563" y="188"/>
                  <a:pt x="1564" y="188"/>
                  <a:pt x="1564" y="188"/>
                </a:cubicBezTo>
                <a:cubicBezTo>
                  <a:pt x="1564" y="188"/>
                  <a:pt x="1564" y="189"/>
                  <a:pt x="1564" y="189"/>
                </a:cubicBezTo>
                <a:close/>
                <a:moveTo>
                  <a:pt x="1544" y="235"/>
                </a:moveTo>
                <a:cubicBezTo>
                  <a:pt x="1543" y="236"/>
                  <a:pt x="1543" y="239"/>
                  <a:pt x="1541" y="239"/>
                </a:cubicBezTo>
                <a:cubicBezTo>
                  <a:pt x="1540" y="239"/>
                  <a:pt x="1540" y="239"/>
                  <a:pt x="1540" y="240"/>
                </a:cubicBezTo>
                <a:cubicBezTo>
                  <a:pt x="1539" y="241"/>
                  <a:pt x="1538" y="241"/>
                  <a:pt x="1538" y="241"/>
                </a:cubicBezTo>
                <a:cubicBezTo>
                  <a:pt x="1537" y="241"/>
                  <a:pt x="1536" y="242"/>
                  <a:pt x="1535" y="243"/>
                </a:cubicBezTo>
                <a:cubicBezTo>
                  <a:pt x="1535" y="243"/>
                  <a:pt x="1534" y="244"/>
                  <a:pt x="1535" y="245"/>
                </a:cubicBezTo>
                <a:cubicBezTo>
                  <a:pt x="1535" y="247"/>
                  <a:pt x="1537" y="245"/>
                  <a:pt x="1537" y="247"/>
                </a:cubicBezTo>
                <a:cubicBezTo>
                  <a:pt x="1537" y="248"/>
                  <a:pt x="1537" y="250"/>
                  <a:pt x="1538" y="250"/>
                </a:cubicBezTo>
                <a:cubicBezTo>
                  <a:pt x="1540" y="250"/>
                  <a:pt x="1542" y="250"/>
                  <a:pt x="1544" y="250"/>
                </a:cubicBezTo>
                <a:cubicBezTo>
                  <a:pt x="1545" y="250"/>
                  <a:pt x="1546" y="250"/>
                  <a:pt x="1547" y="250"/>
                </a:cubicBezTo>
                <a:cubicBezTo>
                  <a:pt x="1548" y="250"/>
                  <a:pt x="1549" y="250"/>
                  <a:pt x="1550" y="250"/>
                </a:cubicBezTo>
                <a:cubicBezTo>
                  <a:pt x="1551" y="250"/>
                  <a:pt x="1552" y="250"/>
                  <a:pt x="1553" y="248"/>
                </a:cubicBezTo>
                <a:cubicBezTo>
                  <a:pt x="1554" y="248"/>
                  <a:pt x="1554" y="247"/>
                  <a:pt x="1554" y="246"/>
                </a:cubicBezTo>
                <a:cubicBezTo>
                  <a:pt x="1555" y="246"/>
                  <a:pt x="1555" y="246"/>
                  <a:pt x="1556" y="245"/>
                </a:cubicBezTo>
                <a:cubicBezTo>
                  <a:pt x="1556" y="245"/>
                  <a:pt x="1557" y="245"/>
                  <a:pt x="1557" y="246"/>
                </a:cubicBezTo>
                <a:cubicBezTo>
                  <a:pt x="1557" y="247"/>
                  <a:pt x="1557" y="247"/>
                  <a:pt x="1558" y="246"/>
                </a:cubicBezTo>
                <a:cubicBezTo>
                  <a:pt x="1559" y="245"/>
                  <a:pt x="1559" y="244"/>
                  <a:pt x="1558" y="243"/>
                </a:cubicBezTo>
                <a:cubicBezTo>
                  <a:pt x="1556" y="242"/>
                  <a:pt x="1559" y="241"/>
                  <a:pt x="1558" y="240"/>
                </a:cubicBezTo>
                <a:cubicBezTo>
                  <a:pt x="1558" y="240"/>
                  <a:pt x="1557" y="239"/>
                  <a:pt x="1558" y="239"/>
                </a:cubicBezTo>
                <a:cubicBezTo>
                  <a:pt x="1558" y="238"/>
                  <a:pt x="1558" y="238"/>
                  <a:pt x="1558" y="237"/>
                </a:cubicBezTo>
                <a:cubicBezTo>
                  <a:pt x="1558" y="237"/>
                  <a:pt x="1557" y="236"/>
                  <a:pt x="1556" y="236"/>
                </a:cubicBezTo>
                <a:cubicBezTo>
                  <a:pt x="1555" y="236"/>
                  <a:pt x="1555" y="236"/>
                  <a:pt x="1554" y="236"/>
                </a:cubicBezTo>
                <a:cubicBezTo>
                  <a:pt x="1554" y="235"/>
                  <a:pt x="1554" y="235"/>
                  <a:pt x="1553" y="234"/>
                </a:cubicBezTo>
                <a:cubicBezTo>
                  <a:pt x="1552" y="234"/>
                  <a:pt x="1552" y="235"/>
                  <a:pt x="1552" y="235"/>
                </a:cubicBezTo>
                <a:cubicBezTo>
                  <a:pt x="1551" y="234"/>
                  <a:pt x="1551" y="233"/>
                  <a:pt x="1550" y="233"/>
                </a:cubicBezTo>
                <a:cubicBezTo>
                  <a:pt x="1550" y="233"/>
                  <a:pt x="1549" y="234"/>
                  <a:pt x="1548" y="233"/>
                </a:cubicBezTo>
                <a:cubicBezTo>
                  <a:pt x="1547" y="233"/>
                  <a:pt x="1546" y="233"/>
                  <a:pt x="1545" y="234"/>
                </a:cubicBezTo>
                <a:cubicBezTo>
                  <a:pt x="1545" y="234"/>
                  <a:pt x="1545" y="235"/>
                  <a:pt x="1544" y="235"/>
                </a:cubicBezTo>
                <a:close/>
                <a:moveTo>
                  <a:pt x="1484" y="132"/>
                </a:moveTo>
                <a:cubicBezTo>
                  <a:pt x="1484" y="132"/>
                  <a:pt x="1484" y="130"/>
                  <a:pt x="1483" y="131"/>
                </a:cubicBezTo>
                <a:cubicBezTo>
                  <a:pt x="1483" y="132"/>
                  <a:pt x="1482" y="131"/>
                  <a:pt x="1482" y="131"/>
                </a:cubicBezTo>
                <a:cubicBezTo>
                  <a:pt x="1482" y="131"/>
                  <a:pt x="1482" y="129"/>
                  <a:pt x="1481" y="130"/>
                </a:cubicBezTo>
                <a:cubicBezTo>
                  <a:pt x="1480" y="131"/>
                  <a:pt x="1480" y="130"/>
                  <a:pt x="1479" y="130"/>
                </a:cubicBezTo>
                <a:cubicBezTo>
                  <a:pt x="1478" y="130"/>
                  <a:pt x="1478" y="130"/>
                  <a:pt x="1478" y="129"/>
                </a:cubicBezTo>
                <a:cubicBezTo>
                  <a:pt x="1477" y="129"/>
                  <a:pt x="1477" y="130"/>
                  <a:pt x="1476" y="130"/>
                </a:cubicBezTo>
                <a:cubicBezTo>
                  <a:pt x="1476" y="132"/>
                  <a:pt x="1476" y="132"/>
                  <a:pt x="1475" y="133"/>
                </a:cubicBezTo>
                <a:cubicBezTo>
                  <a:pt x="1475" y="133"/>
                  <a:pt x="1476" y="134"/>
                  <a:pt x="1476" y="135"/>
                </a:cubicBezTo>
                <a:cubicBezTo>
                  <a:pt x="1476" y="136"/>
                  <a:pt x="1477" y="137"/>
                  <a:pt x="1477" y="138"/>
                </a:cubicBezTo>
                <a:cubicBezTo>
                  <a:pt x="1478" y="138"/>
                  <a:pt x="1479" y="138"/>
                  <a:pt x="1480" y="139"/>
                </a:cubicBezTo>
                <a:cubicBezTo>
                  <a:pt x="1480" y="139"/>
                  <a:pt x="1481" y="140"/>
                  <a:pt x="1481" y="140"/>
                </a:cubicBezTo>
                <a:cubicBezTo>
                  <a:pt x="1482" y="140"/>
                  <a:pt x="1482" y="139"/>
                  <a:pt x="1483" y="138"/>
                </a:cubicBezTo>
                <a:cubicBezTo>
                  <a:pt x="1483" y="137"/>
                  <a:pt x="1485" y="137"/>
                  <a:pt x="1485" y="135"/>
                </a:cubicBezTo>
                <a:cubicBezTo>
                  <a:pt x="1485" y="135"/>
                  <a:pt x="1485" y="135"/>
                  <a:pt x="1485" y="134"/>
                </a:cubicBezTo>
                <a:cubicBezTo>
                  <a:pt x="1485" y="134"/>
                  <a:pt x="1485" y="134"/>
                  <a:pt x="1484" y="134"/>
                </a:cubicBezTo>
                <a:cubicBezTo>
                  <a:pt x="1484" y="133"/>
                  <a:pt x="1486" y="133"/>
                  <a:pt x="1484" y="132"/>
                </a:cubicBezTo>
                <a:close/>
                <a:moveTo>
                  <a:pt x="1535" y="167"/>
                </a:moveTo>
                <a:cubicBezTo>
                  <a:pt x="1535" y="166"/>
                  <a:pt x="1535" y="166"/>
                  <a:pt x="1534" y="165"/>
                </a:cubicBezTo>
                <a:cubicBezTo>
                  <a:pt x="1534" y="165"/>
                  <a:pt x="1534" y="164"/>
                  <a:pt x="1534" y="164"/>
                </a:cubicBezTo>
                <a:cubicBezTo>
                  <a:pt x="1534" y="161"/>
                  <a:pt x="1533" y="159"/>
                  <a:pt x="1531" y="157"/>
                </a:cubicBezTo>
                <a:cubicBezTo>
                  <a:pt x="1531" y="157"/>
                  <a:pt x="1530" y="155"/>
                  <a:pt x="1529" y="156"/>
                </a:cubicBezTo>
                <a:cubicBezTo>
                  <a:pt x="1529" y="157"/>
                  <a:pt x="1528" y="158"/>
                  <a:pt x="1529" y="159"/>
                </a:cubicBezTo>
                <a:cubicBezTo>
                  <a:pt x="1531" y="161"/>
                  <a:pt x="1532" y="164"/>
                  <a:pt x="1534" y="165"/>
                </a:cubicBezTo>
                <a:cubicBezTo>
                  <a:pt x="1534" y="166"/>
                  <a:pt x="1535" y="168"/>
                  <a:pt x="1535" y="167"/>
                </a:cubicBezTo>
                <a:close/>
                <a:moveTo>
                  <a:pt x="1489" y="343"/>
                </a:moveTo>
                <a:cubicBezTo>
                  <a:pt x="1490" y="343"/>
                  <a:pt x="1492" y="342"/>
                  <a:pt x="1491" y="341"/>
                </a:cubicBezTo>
                <a:cubicBezTo>
                  <a:pt x="1490" y="340"/>
                  <a:pt x="1488" y="340"/>
                  <a:pt x="1487" y="340"/>
                </a:cubicBezTo>
                <a:cubicBezTo>
                  <a:pt x="1486" y="340"/>
                  <a:pt x="1486" y="340"/>
                  <a:pt x="1485" y="339"/>
                </a:cubicBezTo>
                <a:cubicBezTo>
                  <a:pt x="1485" y="339"/>
                  <a:pt x="1485" y="338"/>
                  <a:pt x="1484" y="338"/>
                </a:cubicBezTo>
                <a:cubicBezTo>
                  <a:pt x="1484" y="338"/>
                  <a:pt x="1484" y="338"/>
                  <a:pt x="1483" y="338"/>
                </a:cubicBezTo>
                <a:cubicBezTo>
                  <a:pt x="1482" y="338"/>
                  <a:pt x="1482" y="338"/>
                  <a:pt x="1482" y="338"/>
                </a:cubicBezTo>
                <a:cubicBezTo>
                  <a:pt x="1481" y="338"/>
                  <a:pt x="1480" y="338"/>
                  <a:pt x="1480" y="338"/>
                </a:cubicBezTo>
                <a:cubicBezTo>
                  <a:pt x="1480" y="339"/>
                  <a:pt x="1480" y="340"/>
                  <a:pt x="1479" y="340"/>
                </a:cubicBezTo>
                <a:cubicBezTo>
                  <a:pt x="1479" y="340"/>
                  <a:pt x="1478" y="341"/>
                  <a:pt x="1478" y="341"/>
                </a:cubicBezTo>
                <a:cubicBezTo>
                  <a:pt x="1477" y="340"/>
                  <a:pt x="1477" y="340"/>
                  <a:pt x="1476" y="340"/>
                </a:cubicBezTo>
                <a:cubicBezTo>
                  <a:pt x="1475" y="340"/>
                  <a:pt x="1475" y="342"/>
                  <a:pt x="1475" y="342"/>
                </a:cubicBezTo>
                <a:cubicBezTo>
                  <a:pt x="1475" y="343"/>
                  <a:pt x="1476" y="343"/>
                  <a:pt x="1477" y="343"/>
                </a:cubicBezTo>
                <a:cubicBezTo>
                  <a:pt x="1479" y="343"/>
                  <a:pt x="1477" y="345"/>
                  <a:pt x="1477" y="345"/>
                </a:cubicBezTo>
                <a:cubicBezTo>
                  <a:pt x="1477" y="346"/>
                  <a:pt x="1478" y="346"/>
                  <a:pt x="1478" y="346"/>
                </a:cubicBezTo>
                <a:cubicBezTo>
                  <a:pt x="1479" y="347"/>
                  <a:pt x="1479" y="347"/>
                  <a:pt x="1480" y="348"/>
                </a:cubicBezTo>
                <a:cubicBezTo>
                  <a:pt x="1481" y="349"/>
                  <a:pt x="1482" y="348"/>
                  <a:pt x="1483" y="348"/>
                </a:cubicBezTo>
                <a:cubicBezTo>
                  <a:pt x="1484" y="348"/>
                  <a:pt x="1485" y="347"/>
                  <a:pt x="1486" y="347"/>
                </a:cubicBezTo>
                <a:cubicBezTo>
                  <a:pt x="1486" y="348"/>
                  <a:pt x="1487" y="347"/>
                  <a:pt x="1487" y="347"/>
                </a:cubicBezTo>
                <a:cubicBezTo>
                  <a:pt x="1487" y="347"/>
                  <a:pt x="1488" y="347"/>
                  <a:pt x="1488" y="347"/>
                </a:cubicBezTo>
                <a:cubicBezTo>
                  <a:pt x="1489" y="347"/>
                  <a:pt x="1488" y="346"/>
                  <a:pt x="1488" y="346"/>
                </a:cubicBezTo>
                <a:cubicBezTo>
                  <a:pt x="1487" y="346"/>
                  <a:pt x="1487" y="345"/>
                  <a:pt x="1488" y="345"/>
                </a:cubicBezTo>
                <a:cubicBezTo>
                  <a:pt x="1488" y="344"/>
                  <a:pt x="1488" y="343"/>
                  <a:pt x="1489" y="343"/>
                </a:cubicBezTo>
                <a:close/>
                <a:moveTo>
                  <a:pt x="1491" y="185"/>
                </a:moveTo>
                <a:cubicBezTo>
                  <a:pt x="1490" y="185"/>
                  <a:pt x="1489" y="185"/>
                  <a:pt x="1489" y="184"/>
                </a:cubicBezTo>
                <a:cubicBezTo>
                  <a:pt x="1488" y="183"/>
                  <a:pt x="1487" y="183"/>
                  <a:pt x="1487" y="183"/>
                </a:cubicBezTo>
                <a:cubicBezTo>
                  <a:pt x="1485" y="182"/>
                  <a:pt x="1484" y="183"/>
                  <a:pt x="1483" y="182"/>
                </a:cubicBezTo>
                <a:cubicBezTo>
                  <a:pt x="1482" y="181"/>
                  <a:pt x="1481" y="178"/>
                  <a:pt x="1479" y="179"/>
                </a:cubicBezTo>
                <a:cubicBezTo>
                  <a:pt x="1479" y="180"/>
                  <a:pt x="1478" y="180"/>
                  <a:pt x="1478" y="181"/>
                </a:cubicBezTo>
                <a:cubicBezTo>
                  <a:pt x="1478" y="181"/>
                  <a:pt x="1478" y="183"/>
                  <a:pt x="1477" y="183"/>
                </a:cubicBezTo>
                <a:cubicBezTo>
                  <a:pt x="1476" y="183"/>
                  <a:pt x="1477" y="184"/>
                  <a:pt x="1478" y="184"/>
                </a:cubicBezTo>
                <a:cubicBezTo>
                  <a:pt x="1478" y="184"/>
                  <a:pt x="1479" y="184"/>
                  <a:pt x="1479" y="184"/>
                </a:cubicBezTo>
                <a:cubicBezTo>
                  <a:pt x="1480" y="184"/>
                  <a:pt x="1480" y="184"/>
                  <a:pt x="1481" y="185"/>
                </a:cubicBezTo>
                <a:cubicBezTo>
                  <a:pt x="1483" y="185"/>
                  <a:pt x="1484" y="186"/>
                  <a:pt x="1484" y="189"/>
                </a:cubicBezTo>
                <a:cubicBezTo>
                  <a:pt x="1484" y="189"/>
                  <a:pt x="1483" y="190"/>
                  <a:pt x="1483" y="191"/>
                </a:cubicBezTo>
                <a:cubicBezTo>
                  <a:pt x="1483" y="192"/>
                  <a:pt x="1484" y="192"/>
                  <a:pt x="1483" y="193"/>
                </a:cubicBezTo>
                <a:cubicBezTo>
                  <a:pt x="1483" y="194"/>
                  <a:pt x="1482" y="194"/>
                  <a:pt x="1482" y="195"/>
                </a:cubicBezTo>
                <a:cubicBezTo>
                  <a:pt x="1482" y="196"/>
                  <a:pt x="1483" y="197"/>
                  <a:pt x="1482" y="198"/>
                </a:cubicBezTo>
                <a:cubicBezTo>
                  <a:pt x="1482" y="199"/>
                  <a:pt x="1482" y="199"/>
                  <a:pt x="1482" y="200"/>
                </a:cubicBezTo>
                <a:cubicBezTo>
                  <a:pt x="1483" y="201"/>
                  <a:pt x="1482" y="202"/>
                  <a:pt x="1482" y="203"/>
                </a:cubicBezTo>
                <a:cubicBezTo>
                  <a:pt x="1482" y="205"/>
                  <a:pt x="1483" y="207"/>
                  <a:pt x="1482" y="209"/>
                </a:cubicBezTo>
                <a:cubicBezTo>
                  <a:pt x="1480" y="211"/>
                  <a:pt x="1479" y="213"/>
                  <a:pt x="1480" y="215"/>
                </a:cubicBezTo>
                <a:cubicBezTo>
                  <a:pt x="1481" y="217"/>
                  <a:pt x="1480" y="221"/>
                  <a:pt x="1480" y="222"/>
                </a:cubicBezTo>
                <a:cubicBezTo>
                  <a:pt x="1479" y="223"/>
                  <a:pt x="1478" y="224"/>
                  <a:pt x="1479" y="225"/>
                </a:cubicBezTo>
                <a:cubicBezTo>
                  <a:pt x="1479" y="226"/>
                  <a:pt x="1480" y="226"/>
                  <a:pt x="1481" y="225"/>
                </a:cubicBezTo>
                <a:cubicBezTo>
                  <a:pt x="1482" y="224"/>
                  <a:pt x="1483" y="224"/>
                  <a:pt x="1483" y="223"/>
                </a:cubicBezTo>
                <a:cubicBezTo>
                  <a:pt x="1484" y="221"/>
                  <a:pt x="1484" y="221"/>
                  <a:pt x="1486" y="220"/>
                </a:cubicBezTo>
                <a:cubicBezTo>
                  <a:pt x="1486" y="220"/>
                  <a:pt x="1487" y="219"/>
                  <a:pt x="1488" y="219"/>
                </a:cubicBezTo>
                <a:cubicBezTo>
                  <a:pt x="1489" y="218"/>
                  <a:pt x="1490" y="218"/>
                  <a:pt x="1491" y="218"/>
                </a:cubicBezTo>
                <a:cubicBezTo>
                  <a:pt x="1493" y="218"/>
                  <a:pt x="1495" y="217"/>
                  <a:pt x="1498" y="216"/>
                </a:cubicBezTo>
                <a:cubicBezTo>
                  <a:pt x="1498" y="215"/>
                  <a:pt x="1499" y="214"/>
                  <a:pt x="1500" y="214"/>
                </a:cubicBezTo>
                <a:cubicBezTo>
                  <a:pt x="1501" y="213"/>
                  <a:pt x="1502" y="214"/>
                  <a:pt x="1503" y="213"/>
                </a:cubicBezTo>
                <a:cubicBezTo>
                  <a:pt x="1504" y="213"/>
                  <a:pt x="1503" y="213"/>
                  <a:pt x="1504" y="212"/>
                </a:cubicBezTo>
                <a:cubicBezTo>
                  <a:pt x="1504" y="212"/>
                  <a:pt x="1505" y="211"/>
                  <a:pt x="1504" y="210"/>
                </a:cubicBezTo>
                <a:cubicBezTo>
                  <a:pt x="1504" y="210"/>
                  <a:pt x="1504" y="210"/>
                  <a:pt x="1504" y="209"/>
                </a:cubicBezTo>
                <a:cubicBezTo>
                  <a:pt x="1504" y="208"/>
                  <a:pt x="1505" y="208"/>
                  <a:pt x="1505" y="208"/>
                </a:cubicBezTo>
                <a:cubicBezTo>
                  <a:pt x="1506" y="207"/>
                  <a:pt x="1507" y="207"/>
                  <a:pt x="1508" y="207"/>
                </a:cubicBezTo>
                <a:cubicBezTo>
                  <a:pt x="1509" y="206"/>
                  <a:pt x="1510" y="207"/>
                  <a:pt x="1511" y="206"/>
                </a:cubicBezTo>
                <a:cubicBezTo>
                  <a:pt x="1511" y="205"/>
                  <a:pt x="1512" y="204"/>
                  <a:pt x="1512" y="204"/>
                </a:cubicBezTo>
                <a:cubicBezTo>
                  <a:pt x="1512" y="203"/>
                  <a:pt x="1512" y="202"/>
                  <a:pt x="1512" y="202"/>
                </a:cubicBezTo>
                <a:cubicBezTo>
                  <a:pt x="1513" y="202"/>
                  <a:pt x="1515" y="204"/>
                  <a:pt x="1515" y="203"/>
                </a:cubicBezTo>
                <a:cubicBezTo>
                  <a:pt x="1515" y="202"/>
                  <a:pt x="1515" y="201"/>
                  <a:pt x="1515" y="200"/>
                </a:cubicBezTo>
                <a:cubicBezTo>
                  <a:pt x="1516" y="200"/>
                  <a:pt x="1517" y="199"/>
                  <a:pt x="1516" y="199"/>
                </a:cubicBezTo>
                <a:cubicBezTo>
                  <a:pt x="1516" y="198"/>
                  <a:pt x="1516" y="199"/>
                  <a:pt x="1516" y="199"/>
                </a:cubicBezTo>
                <a:cubicBezTo>
                  <a:pt x="1516" y="200"/>
                  <a:pt x="1515" y="200"/>
                  <a:pt x="1515" y="201"/>
                </a:cubicBezTo>
                <a:cubicBezTo>
                  <a:pt x="1513" y="202"/>
                  <a:pt x="1514" y="198"/>
                  <a:pt x="1515" y="197"/>
                </a:cubicBezTo>
                <a:cubicBezTo>
                  <a:pt x="1515" y="197"/>
                  <a:pt x="1515" y="196"/>
                  <a:pt x="1515" y="195"/>
                </a:cubicBezTo>
                <a:cubicBezTo>
                  <a:pt x="1514" y="195"/>
                  <a:pt x="1516" y="194"/>
                  <a:pt x="1515" y="193"/>
                </a:cubicBezTo>
                <a:cubicBezTo>
                  <a:pt x="1515" y="193"/>
                  <a:pt x="1515" y="193"/>
                  <a:pt x="1514" y="192"/>
                </a:cubicBezTo>
                <a:cubicBezTo>
                  <a:pt x="1514" y="192"/>
                  <a:pt x="1516" y="191"/>
                  <a:pt x="1516" y="191"/>
                </a:cubicBezTo>
                <a:cubicBezTo>
                  <a:pt x="1517" y="191"/>
                  <a:pt x="1516" y="190"/>
                  <a:pt x="1516" y="190"/>
                </a:cubicBezTo>
                <a:cubicBezTo>
                  <a:pt x="1515" y="190"/>
                  <a:pt x="1515" y="190"/>
                  <a:pt x="1515" y="190"/>
                </a:cubicBezTo>
                <a:cubicBezTo>
                  <a:pt x="1515" y="189"/>
                  <a:pt x="1515" y="189"/>
                  <a:pt x="1514" y="189"/>
                </a:cubicBezTo>
                <a:cubicBezTo>
                  <a:pt x="1514" y="190"/>
                  <a:pt x="1514" y="190"/>
                  <a:pt x="1513" y="191"/>
                </a:cubicBezTo>
                <a:cubicBezTo>
                  <a:pt x="1513" y="191"/>
                  <a:pt x="1512" y="192"/>
                  <a:pt x="1511" y="192"/>
                </a:cubicBezTo>
                <a:cubicBezTo>
                  <a:pt x="1511" y="193"/>
                  <a:pt x="1510" y="193"/>
                  <a:pt x="1509" y="193"/>
                </a:cubicBezTo>
                <a:cubicBezTo>
                  <a:pt x="1509" y="194"/>
                  <a:pt x="1508" y="195"/>
                  <a:pt x="1507" y="194"/>
                </a:cubicBezTo>
                <a:cubicBezTo>
                  <a:pt x="1507" y="193"/>
                  <a:pt x="1508" y="193"/>
                  <a:pt x="1508" y="192"/>
                </a:cubicBezTo>
                <a:cubicBezTo>
                  <a:pt x="1509" y="192"/>
                  <a:pt x="1508" y="191"/>
                  <a:pt x="1507" y="191"/>
                </a:cubicBezTo>
                <a:cubicBezTo>
                  <a:pt x="1507" y="191"/>
                  <a:pt x="1507" y="191"/>
                  <a:pt x="1507" y="190"/>
                </a:cubicBezTo>
                <a:cubicBezTo>
                  <a:pt x="1506" y="189"/>
                  <a:pt x="1505" y="189"/>
                  <a:pt x="1504" y="189"/>
                </a:cubicBezTo>
                <a:cubicBezTo>
                  <a:pt x="1504" y="188"/>
                  <a:pt x="1503" y="188"/>
                  <a:pt x="1502" y="189"/>
                </a:cubicBezTo>
                <a:cubicBezTo>
                  <a:pt x="1502" y="190"/>
                  <a:pt x="1502" y="191"/>
                  <a:pt x="1501" y="190"/>
                </a:cubicBezTo>
                <a:cubicBezTo>
                  <a:pt x="1500" y="190"/>
                  <a:pt x="1500" y="191"/>
                  <a:pt x="1500" y="191"/>
                </a:cubicBezTo>
                <a:cubicBezTo>
                  <a:pt x="1499" y="192"/>
                  <a:pt x="1498" y="192"/>
                  <a:pt x="1498" y="191"/>
                </a:cubicBezTo>
                <a:cubicBezTo>
                  <a:pt x="1498" y="190"/>
                  <a:pt x="1497" y="190"/>
                  <a:pt x="1497" y="190"/>
                </a:cubicBezTo>
                <a:cubicBezTo>
                  <a:pt x="1496" y="190"/>
                  <a:pt x="1495" y="191"/>
                  <a:pt x="1495" y="190"/>
                </a:cubicBezTo>
                <a:cubicBezTo>
                  <a:pt x="1495" y="190"/>
                  <a:pt x="1496" y="190"/>
                  <a:pt x="1496" y="189"/>
                </a:cubicBezTo>
                <a:cubicBezTo>
                  <a:pt x="1495" y="188"/>
                  <a:pt x="1494" y="187"/>
                  <a:pt x="1493" y="186"/>
                </a:cubicBezTo>
                <a:cubicBezTo>
                  <a:pt x="1493" y="185"/>
                  <a:pt x="1492" y="185"/>
                  <a:pt x="1491" y="185"/>
                </a:cubicBezTo>
                <a:close/>
                <a:moveTo>
                  <a:pt x="1498" y="167"/>
                </a:moveTo>
                <a:cubicBezTo>
                  <a:pt x="1499" y="168"/>
                  <a:pt x="1500" y="170"/>
                  <a:pt x="1500" y="169"/>
                </a:cubicBezTo>
                <a:cubicBezTo>
                  <a:pt x="1501" y="168"/>
                  <a:pt x="1502" y="167"/>
                  <a:pt x="1502" y="166"/>
                </a:cubicBezTo>
                <a:cubicBezTo>
                  <a:pt x="1502" y="164"/>
                  <a:pt x="1501" y="163"/>
                  <a:pt x="1500" y="162"/>
                </a:cubicBezTo>
                <a:cubicBezTo>
                  <a:pt x="1499" y="161"/>
                  <a:pt x="1495" y="161"/>
                  <a:pt x="1494" y="163"/>
                </a:cubicBezTo>
                <a:cubicBezTo>
                  <a:pt x="1493" y="165"/>
                  <a:pt x="1495" y="165"/>
                  <a:pt x="1497" y="166"/>
                </a:cubicBezTo>
                <a:cubicBezTo>
                  <a:pt x="1497" y="166"/>
                  <a:pt x="1498" y="167"/>
                  <a:pt x="1498" y="167"/>
                </a:cubicBezTo>
                <a:close/>
                <a:moveTo>
                  <a:pt x="1520" y="159"/>
                </a:moveTo>
                <a:cubicBezTo>
                  <a:pt x="1520" y="159"/>
                  <a:pt x="1519" y="158"/>
                  <a:pt x="1518" y="158"/>
                </a:cubicBezTo>
                <a:cubicBezTo>
                  <a:pt x="1517" y="158"/>
                  <a:pt x="1518" y="162"/>
                  <a:pt x="1519" y="163"/>
                </a:cubicBezTo>
                <a:cubicBezTo>
                  <a:pt x="1519" y="163"/>
                  <a:pt x="1519" y="164"/>
                  <a:pt x="1519" y="165"/>
                </a:cubicBezTo>
                <a:cubicBezTo>
                  <a:pt x="1519" y="165"/>
                  <a:pt x="1519" y="166"/>
                  <a:pt x="1519" y="166"/>
                </a:cubicBezTo>
                <a:cubicBezTo>
                  <a:pt x="1518" y="166"/>
                  <a:pt x="1518" y="165"/>
                  <a:pt x="1518" y="166"/>
                </a:cubicBezTo>
                <a:cubicBezTo>
                  <a:pt x="1517" y="166"/>
                  <a:pt x="1518" y="167"/>
                  <a:pt x="1518" y="168"/>
                </a:cubicBezTo>
                <a:cubicBezTo>
                  <a:pt x="1518" y="169"/>
                  <a:pt x="1517" y="171"/>
                  <a:pt x="1518" y="170"/>
                </a:cubicBezTo>
                <a:cubicBezTo>
                  <a:pt x="1519" y="170"/>
                  <a:pt x="1519" y="169"/>
                  <a:pt x="1519" y="169"/>
                </a:cubicBezTo>
                <a:cubicBezTo>
                  <a:pt x="1520" y="169"/>
                  <a:pt x="1518" y="172"/>
                  <a:pt x="1518" y="172"/>
                </a:cubicBezTo>
                <a:cubicBezTo>
                  <a:pt x="1518" y="173"/>
                  <a:pt x="1518" y="173"/>
                  <a:pt x="1517" y="174"/>
                </a:cubicBezTo>
                <a:cubicBezTo>
                  <a:pt x="1517" y="175"/>
                  <a:pt x="1517" y="176"/>
                  <a:pt x="1517" y="176"/>
                </a:cubicBezTo>
                <a:cubicBezTo>
                  <a:pt x="1517" y="177"/>
                  <a:pt x="1515" y="180"/>
                  <a:pt x="1516" y="179"/>
                </a:cubicBezTo>
                <a:cubicBezTo>
                  <a:pt x="1518" y="179"/>
                  <a:pt x="1519" y="177"/>
                  <a:pt x="1520" y="175"/>
                </a:cubicBezTo>
                <a:cubicBezTo>
                  <a:pt x="1520" y="174"/>
                  <a:pt x="1521" y="174"/>
                  <a:pt x="1522" y="173"/>
                </a:cubicBezTo>
                <a:cubicBezTo>
                  <a:pt x="1522" y="173"/>
                  <a:pt x="1523" y="172"/>
                  <a:pt x="1524" y="171"/>
                </a:cubicBezTo>
                <a:cubicBezTo>
                  <a:pt x="1524" y="170"/>
                  <a:pt x="1526" y="170"/>
                  <a:pt x="1527" y="170"/>
                </a:cubicBezTo>
                <a:cubicBezTo>
                  <a:pt x="1527" y="171"/>
                  <a:pt x="1528" y="171"/>
                  <a:pt x="1528" y="172"/>
                </a:cubicBezTo>
                <a:cubicBezTo>
                  <a:pt x="1529" y="173"/>
                  <a:pt x="1529" y="174"/>
                  <a:pt x="1530" y="174"/>
                </a:cubicBezTo>
                <a:cubicBezTo>
                  <a:pt x="1530" y="175"/>
                  <a:pt x="1531" y="175"/>
                  <a:pt x="1531" y="176"/>
                </a:cubicBezTo>
                <a:cubicBezTo>
                  <a:pt x="1532" y="176"/>
                  <a:pt x="1532" y="177"/>
                  <a:pt x="1532" y="178"/>
                </a:cubicBezTo>
                <a:cubicBezTo>
                  <a:pt x="1532" y="178"/>
                  <a:pt x="1532" y="179"/>
                  <a:pt x="1533" y="179"/>
                </a:cubicBezTo>
                <a:cubicBezTo>
                  <a:pt x="1535" y="179"/>
                  <a:pt x="1537" y="180"/>
                  <a:pt x="1539" y="181"/>
                </a:cubicBezTo>
                <a:cubicBezTo>
                  <a:pt x="1540" y="182"/>
                  <a:pt x="1541" y="183"/>
                  <a:pt x="1542" y="183"/>
                </a:cubicBezTo>
                <a:cubicBezTo>
                  <a:pt x="1542" y="184"/>
                  <a:pt x="1542" y="186"/>
                  <a:pt x="1543" y="185"/>
                </a:cubicBezTo>
                <a:cubicBezTo>
                  <a:pt x="1543" y="185"/>
                  <a:pt x="1543" y="184"/>
                  <a:pt x="1543" y="184"/>
                </a:cubicBezTo>
                <a:cubicBezTo>
                  <a:pt x="1542" y="183"/>
                  <a:pt x="1543" y="182"/>
                  <a:pt x="1543" y="181"/>
                </a:cubicBezTo>
                <a:cubicBezTo>
                  <a:pt x="1542" y="180"/>
                  <a:pt x="1542" y="179"/>
                  <a:pt x="1541" y="178"/>
                </a:cubicBezTo>
                <a:cubicBezTo>
                  <a:pt x="1541" y="177"/>
                  <a:pt x="1541" y="176"/>
                  <a:pt x="1541" y="175"/>
                </a:cubicBezTo>
                <a:cubicBezTo>
                  <a:pt x="1540" y="174"/>
                  <a:pt x="1539" y="172"/>
                  <a:pt x="1538" y="171"/>
                </a:cubicBezTo>
                <a:cubicBezTo>
                  <a:pt x="1538" y="170"/>
                  <a:pt x="1537" y="170"/>
                  <a:pt x="1537" y="170"/>
                </a:cubicBezTo>
                <a:cubicBezTo>
                  <a:pt x="1536" y="170"/>
                  <a:pt x="1536" y="170"/>
                  <a:pt x="1536" y="170"/>
                </a:cubicBezTo>
                <a:cubicBezTo>
                  <a:pt x="1535" y="169"/>
                  <a:pt x="1535" y="170"/>
                  <a:pt x="1535" y="170"/>
                </a:cubicBezTo>
                <a:cubicBezTo>
                  <a:pt x="1534" y="171"/>
                  <a:pt x="1532" y="167"/>
                  <a:pt x="1532" y="167"/>
                </a:cubicBezTo>
                <a:cubicBezTo>
                  <a:pt x="1531" y="166"/>
                  <a:pt x="1530" y="166"/>
                  <a:pt x="1529" y="166"/>
                </a:cubicBezTo>
                <a:cubicBezTo>
                  <a:pt x="1529" y="166"/>
                  <a:pt x="1529" y="165"/>
                  <a:pt x="1529" y="164"/>
                </a:cubicBezTo>
                <a:cubicBezTo>
                  <a:pt x="1528" y="164"/>
                  <a:pt x="1527" y="163"/>
                  <a:pt x="1526" y="163"/>
                </a:cubicBezTo>
                <a:cubicBezTo>
                  <a:pt x="1525" y="162"/>
                  <a:pt x="1525" y="162"/>
                  <a:pt x="1524" y="161"/>
                </a:cubicBezTo>
                <a:cubicBezTo>
                  <a:pt x="1524" y="161"/>
                  <a:pt x="1522" y="161"/>
                  <a:pt x="1522" y="162"/>
                </a:cubicBezTo>
                <a:cubicBezTo>
                  <a:pt x="1522" y="162"/>
                  <a:pt x="1522" y="163"/>
                  <a:pt x="1521" y="163"/>
                </a:cubicBezTo>
                <a:cubicBezTo>
                  <a:pt x="1520" y="164"/>
                  <a:pt x="1522" y="160"/>
                  <a:pt x="1522" y="160"/>
                </a:cubicBezTo>
                <a:cubicBezTo>
                  <a:pt x="1522" y="160"/>
                  <a:pt x="1521" y="160"/>
                  <a:pt x="1520" y="159"/>
                </a:cubicBezTo>
                <a:close/>
                <a:moveTo>
                  <a:pt x="1564" y="261"/>
                </a:moveTo>
                <a:cubicBezTo>
                  <a:pt x="1563" y="261"/>
                  <a:pt x="1563" y="261"/>
                  <a:pt x="1562" y="261"/>
                </a:cubicBezTo>
                <a:cubicBezTo>
                  <a:pt x="1561" y="261"/>
                  <a:pt x="1559" y="263"/>
                  <a:pt x="1561" y="264"/>
                </a:cubicBezTo>
                <a:cubicBezTo>
                  <a:pt x="1562" y="264"/>
                  <a:pt x="1563" y="265"/>
                  <a:pt x="1563" y="265"/>
                </a:cubicBezTo>
                <a:cubicBezTo>
                  <a:pt x="1564" y="265"/>
                  <a:pt x="1565" y="266"/>
                  <a:pt x="1565" y="266"/>
                </a:cubicBezTo>
                <a:cubicBezTo>
                  <a:pt x="1566" y="265"/>
                  <a:pt x="1566" y="263"/>
                  <a:pt x="1565" y="262"/>
                </a:cubicBezTo>
                <a:cubicBezTo>
                  <a:pt x="1565" y="262"/>
                  <a:pt x="1564" y="262"/>
                  <a:pt x="1564" y="261"/>
                </a:cubicBezTo>
                <a:close/>
                <a:moveTo>
                  <a:pt x="1519" y="797"/>
                </a:moveTo>
                <a:cubicBezTo>
                  <a:pt x="1520" y="797"/>
                  <a:pt x="1521" y="797"/>
                  <a:pt x="1522" y="796"/>
                </a:cubicBezTo>
                <a:cubicBezTo>
                  <a:pt x="1523" y="795"/>
                  <a:pt x="1522" y="794"/>
                  <a:pt x="1521" y="794"/>
                </a:cubicBezTo>
                <a:cubicBezTo>
                  <a:pt x="1520" y="794"/>
                  <a:pt x="1519" y="795"/>
                  <a:pt x="1519" y="794"/>
                </a:cubicBezTo>
                <a:cubicBezTo>
                  <a:pt x="1518" y="794"/>
                  <a:pt x="1518" y="793"/>
                  <a:pt x="1518" y="793"/>
                </a:cubicBezTo>
                <a:cubicBezTo>
                  <a:pt x="1516" y="791"/>
                  <a:pt x="1516" y="794"/>
                  <a:pt x="1515" y="794"/>
                </a:cubicBezTo>
                <a:cubicBezTo>
                  <a:pt x="1515" y="795"/>
                  <a:pt x="1514" y="795"/>
                  <a:pt x="1513" y="795"/>
                </a:cubicBezTo>
                <a:cubicBezTo>
                  <a:pt x="1512" y="796"/>
                  <a:pt x="1511" y="797"/>
                  <a:pt x="1513" y="797"/>
                </a:cubicBezTo>
                <a:cubicBezTo>
                  <a:pt x="1513" y="798"/>
                  <a:pt x="1514" y="797"/>
                  <a:pt x="1514" y="797"/>
                </a:cubicBezTo>
                <a:cubicBezTo>
                  <a:pt x="1515" y="797"/>
                  <a:pt x="1515" y="798"/>
                  <a:pt x="1515" y="798"/>
                </a:cubicBezTo>
                <a:cubicBezTo>
                  <a:pt x="1516" y="799"/>
                  <a:pt x="1517" y="799"/>
                  <a:pt x="1517" y="798"/>
                </a:cubicBezTo>
                <a:cubicBezTo>
                  <a:pt x="1518" y="798"/>
                  <a:pt x="1517" y="797"/>
                  <a:pt x="1518" y="797"/>
                </a:cubicBezTo>
                <a:cubicBezTo>
                  <a:pt x="1518" y="796"/>
                  <a:pt x="1519" y="797"/>
                  <a:pt x="1519" y="797"/>
                </a:cubicBezTo>
                <a:close/>
                <a:moveTo>
                  <a:pt x="1502" y="702"/>
                </a:moveTo>
                <a:cubicBezTo>
                  <a:pt x="1501" y="704"/>
                  <a:pt x="1499" y="705"/>
                  <a:pt x="1498" y="707"/>
                </a:cubicBezTo>
                <a:cubicBezTo>
                  <a:pt x="1497" y="709"/>
                  <a:pt x="1500" y="709"/>
                  <a:pt x="1501" y="711"/>
                </a:cubicBezTo>
                <a:cubicBezTo>
                  <a:pt x="1501" y="712"/>
                  <a:pt x="1501" y="713"/>
                  <a:pt x="1502" y="714"/>
                </a:cubicBezTo>
                <a:cubicBezTo>
                  <a:pt x="1503" y="715"/>
                  <a:pt x="1504" y="715"/>
                  <a:pt x="1505" y="715"/>
                </a:cubicBezTo>
                <a:cubicBezTo>
                  <a:pt x="1507" y="714"/>
                  <a:pt x="1508" y="712"/>
                  <a:pt x="1509" y="710"/>
                </a:cubicBezTo>
                <a:cubicBezTo>
                  <a:pt x="1510" y="708"/>
                  <a:pt x="1513" y="709"/>
                  <a:pt x="1514" y="707"/>
                </a:cubicBezTo>
                <a:cubicBezTo>
                  <a:pt x="1515" y="706"/>
                  <a:pt x="1515" y="705"/>
                  <a:pt x="1516" y="704"/>
                </a:cubicBezTo>
                <a:cubicBezTo>
                  <a:pt x="1516" y="703"/>
                  <a:pt x="1517" y="702"/>
                  <a:pt x="1517" y="701"/>
                </a:cubicBezTo>
                <a:cubicBezTo>
                  <a:pt x="1516" y="699"/>
                  <a:pt x="1512" y="700"/>
                  <a:pt x="1512" y="698"/>
                </a:cubicBezTo>
                <a:cubicBezTo>
                  <a:pt x="1511" y="697"/>
                  <a:pt x="1511" y="695"/>
                  <a:pt x="1511" y="694"/>
                </a:cubicBezTo>
                <a:cubicBezTo>
                  <a:pt x="1511" y="693"/>
                  <a:pt x="1511" y="692"/>
                  <a:pt x="1511" y="691"/>
                </a:cubicBezTo>
                <a:cubicBezTo>
                  <a:pt x="1511" y="690"/>
                  <a:pt x="1511" y="689"/>
                  <a:pt x="1512" y="688"/>
                </a:cubicBezTo>
                <a:cubicBezTo>
                  <a:pt x="1513" y="687"/>
                  <a:pt x="1513" y="686"/>
                  <a:pt x="1514" y="686"/>
                </a:cubicBezTo>
                <a:cubicBezTo>
                  <a:pt x="1516" y="686"/>
                  <a:pt x="1517" y="691"/>
                  <a:pt x="1518" y="688"/>
                </a:cubicBezTo>
                <a:cubicBezTo>
                  <a:pt x="1518" y="686"/>
                  <a:pt x="1518" y="685"/>
                  <a:pt x="1517" y="684"/>
                </a:cubicBezTo>
                <a:cubicBezTo>
                  <a:pt x="1517" y="683"/>
                  <a:pt x="1517" y="682"/>
                  <a:pt x="1517" y="681"/>
                </a:cubicBezTo>
                <a:cubicBezTo>
                  <a:pt x="1517" y="680"/>
                  <a:pt x="1514" y="677"/>
                  <a:pt x="1513" y="676"/>
                </a:cubicBezTo>
                <a:cubicBezTo>
                  <a:pt x="1511" y="675"/>
                  <a:pt x="1509" y="676"/>
                  <a:pt x="1508" y="678"/>
                </a:cubicBezTo>
                <a:cubicBezTo>
                  <a:pt x="1506" y="679"/>
                  <a:pt x="1506" y="682"/>
                  <a:pt x="1506" y="684"/>
                </a:cubicBezTo>
                <a:cubicBezTo>
                  <a:pt x="1506" y="686"/>
                  <a:pt x="1507" y="689"/>
                  <a:pt x="1506" y="690"/>
                </a:cubicBezTo>
                <a:cubicBezTo>
                  <a:pt x="1505" y="692"/>
                  <a:pt x="1504" y="690"/>
                  <a:pt x="1504" y="689"/>
                </a:cubicBezTo>
                <a:cubicBezTo>
                  <a:pt x="1504" y="688"/>
                  <a:pt x="1503" y="687"/>
                  <a:pt x="1502" y="686"/>
                </a:cubicBezTo>
                <a:cubicBezTo>
                  <a:pt x="1502" y="685"/>
                  <a:pt x="1502" y="684"/>
                  <a:pt x="1502" y="683"/>
                </a:cubicBezTo>
                <a:cubicBezTo>
                  <a:pt x="1501" y="682"/>
                  <a:pt x="1500" y="683"/>
                  <a:pt x="1499" y="684"/>
                </a:cubicBezTo>
                <a:cubicBezTo>
                  <a:pt x="1498" y="684"/>
                  <a:pt x="1498" y="685"/>
                  <a:pt x="1497" y="686"/>
                </a:cubicBezTo>
                <a:cubicBezTo>
                  <a:pt x="1496" y="686"/>
                  <a:pt x="1495" y="686"/>
                  <a:pt x="1493" y="686"/>
                </a:cubicBezTo>
                <a:cubicBezTo>
                  <a:pt x="1491" y="687"/>
                  <a:pt x="1490" y="689"/>
                  <a:pt x="1490" y="691"/>
                </a:cubicBezTo>
                <a:cubicBezTo>
                  <a:pt x="1491" y="693"/>
                  <a:pt x="1492" y="695"/>
                  <a:pt x="1491" y="698"/>
                </a:cubicBezTo>
                <a:cubicBezTo>
                  <a:pt x="1490" y="700"/>
                  <a:pt x="1489" y="701"/>
                  <a:pt x="1489" y="704"/>
                </a:cubicBezTo>
                <a:cubicBezTo>
                  <a:pt x="1490" y="706"/>
                  <a:pt x="1492" y="706"/>
                  <a:pt x="1494" y="707"/>
                </a:cubicBezTo>
                <a:cubicBezTo>
                  <a:pt x="1496" y="708"/>
                  <a:pt x="1498" y="706"/>
                  <a:pt x="1499" y="704"/>
                </a:cubicBezTo>
                <a:cubicBezTo>
                  <a:pt x="1501" y="702"/>
                  <a:pt x="1499" y="700"/>
                  <a:pt x="1500" y="698"/>
                </a:cubicBezTo>
                <a:cubicBezTo>
                  <a:pt x="1501" y="696"/>
                  <a:pt x="1504" y="693"/>
                  <a:pt x="1504" y="696"/>
                </a:cubicBezTo>
                <a:cubicBezTo>
                  <a:pt x="1504" y="697"/>
                  <a:pt x="1503" y="698"/>
                  <a:pt x="1503" y="699"/>
                </a:cubicBezTo>
                <a:cubicBezTo>
                  <a:pt x="1502" y="700"/>
                  <a:pt x="1502" y="701"/>
                  <a:pt x="1502" y="702"/>
                </a:cubicBezTo>
                <a:close/>
                <a:moveTo>
                  <a:pt x="1527" y="580"/>
                </a:moveTo>
                <a:cubicBezTo>
                  <a:pt x="1526" y="580"/>
                  <a:pt x="1526" y="580"/>
                  <a:pt x="1525" y="580"/>
                </a:cubicBezTo>
                <a:cubicBezTo>
                  <a:pt x="1524" y="580"/>
                  <a:pt x="1523" y="580"/>
                  <a:pt x="1523" y="579"/>
                </a:cubicBezTo>
                <a:cubicBezTo>
                  <a:pt x="1521" y="579"/>
                  <a:pt x="1520" y="582"/>
                  <a:pt x="1518" y="580"/>
                </a:cubicBezTo>
                <a:cubicBezTo>
                  <a:pt x="1517" y="579"/>
                  <a:pt x="1518" y="577"/>
                  <a:pt x="1516" y="577"/>
                </a:cubicBezTo>
                <a:cubicBezTo>
                  <a:pt x="1513" y="576"/>
                  <a:pt x="1512" y="578"/>
                  <a:pt x="1510" y="579"/>
                </a:cubicBezTo>
                <a:cubicBezTo>
                  <a:pt x="1509" y="580"/>
                  <a:pt x="1506" y="579"/>
                  <a:pt x="1505" y="581"/>
                </a:cubicBezTo>
                <a:cubicBezTo>
                  <a:pt x="1504" y="583"/>
                  <a:pt x="1505" y="583"/>
                  <a:pt x="1506" y="584"/>
                </a:cubicBezTo>
                <a:cubicBezTo>
                  <a:pt x="1506" y="585"/>
                  <a:pt x="1505" y="586"/>
                  <a:pt x="1505" y="587"/>
                </a:cubicBezTo>
                <a:cubicBezTo>
                  <a:pt x="1506" y="588"/>
                  <a:pt x="1506" y="590"/>
                  <a:pt x="1507" y="590"/>
                </a:cubicBezTo>
                <a:cubicBezTo>
                  <a:pt x="1508" y="590"/>
                  <a:pt x="1509" y="589"/>
                  <a:pt x="1509" y="588"/>
                </a:cubicBezTo>
                <a:cubicBezTo>
                  <a:pt x="1510" y="587"/>
                  <a:pt x="1511" y="587"/>
                  <a:pt x="1512" y="587"/>
                </a:cubicBezTo>
                <a:cubicBezTo>
                  <a:pt x="1513" y="586"/>
                  <a:pt x="1513" y="585"/>
                  <a:pt x="1513" y="584"/>
                </a:cubicBezTo>
                <a:cubicBezTo>
                  <a:pt x="1515" y="582"/>
                  <a:pt x="1517" y="585"/>
                  <a:pt x="1516" y="587"/>
                </a:cubicBezTo>
                <a:cubicBezTo>
                  <a:pt x="1515" y="588"/>
                  <a:pt x="1515" y="589"/>
                  <a:pt x="1515" y="590"/>
                </a:cubicBezTo>
                <a:cubicBezTo>
                  <a:pt x="1515" y="591"/>
                  <a:pt x="1515" y="592"/>
                  <a:pt x="1516" y="592"/>
                </a:cubicBezTo>
                <a:cubicBezTo>
                  <a:pt x="1519" y="592"/>
                  <a:pt x="1517" y="588"/>
                  <a:pt x="1519" y="587"/>
                </a:cubicBezTo>
                <a:cubicBezTo>
                  <a:pt x="1519" y="586"/>
                  <a:pt x="1521" y="586"/>
                  <a:pt x="1521" y="586"/>
                </a:cubicBezTo>
                <a:cubicBezTo>
                  <a:pt x="1523" y="585"/>
                  <a:pt x="1523" y="585"/>
                  <a:pt x="1523" y="583"/>
                </a:cubicBezTo>
                <a:cubicBezTo>
                  <a:pt x="1524" y="582"/>
                  <a:pt x="1527" y="582"/>
                  <a:pt x="1527" y="580"/>
                </a:cubicBezTo>
                <a:close/>
                <a:moveTo>
                  <a:pt x="1008" y="1"/>
                </a:moveTo>
                <a:cubicBezTo>
                  <a:pt x="1008" y="0"/>
                  <a:pt x="1007" y="0"/>
                  <a:pt x="1007" y="1"/>
                </a:cubicBezTo>
                <a:cubicBezTo>
                  <a:pt x="1009" y="1"/>
                  <a:pt x="1009" y="1"/>
                  <a:pt x="1009" y="1"/>
                </a:cubicBezTo>
                <a:cubicBezTo>
                  <a:pt x="1009" y="1"/>
                  <a:pt x="1009" y="1"/>
                  <a:pt x="1008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363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pPr/>
              <a:t>5/2/2019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867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0987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pPr/>
              <a:t>5/2/2019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287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pPr/>
              <a:t>5/2/2019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04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pPr/>
              <a:t>5/2/2019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92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pPr/>
              <a:t>5/2/2019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54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pPr/>
              <a:t>5/2/2019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42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pPr/>
              <a:t>5/2/2019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38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pPr/>
              <a:t>5/2/2019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426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pPr/>
              <a:t>5/2/2019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87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pPr/>
              <a:t>5/2/2019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676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3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60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8245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25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21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962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405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05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477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8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67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228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0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40505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54920289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922">
                <a:solidFill>
                  <a:srgbClr val="FFFFFF">
                    <a:alpha val="95000"/>
                  </a:srgbClr>
                </a:solidFill>
              </a:rPr>
              <a:t>標題文字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23">
                <a:solidFill>
                  <a:srgbClr val="546056"/>
                </a:solidFill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23">
                <a:solidFill>
                  <a:srgbClr val="546056"/>
                </a:solidFill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23">
                <a:solidFill>
                  <a:srgbClr val="546056"/>
                </a:solidFill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23">
                <a:solidFill>
                  <a:srgbClr val="546056"/>
                </a:solidFill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23">
                <a:solidFill>
                  <a:srgbClr val="546056"/>
                </a:solidFill>
              </a:rPr>
              <a:t>內文層級五</a:t>
            </a:r>
          </a:p>
        </p:txBody>
      </p:sp>
    </p:spTree>
    <p:extLst>
      <p:ext uri="{BB962C8B-B14F-4D97-AF65-F5344CB8AC3E}">
        <p14:creationId xmlns:p14="http://schemas.microsoft.com/office/powerpoint/2010/main" val="98990279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91C76B-D94B-420A-9843-2F7EC4730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7D1A7DD-47D9-4F6F-9554-CEC63B276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7818715-CA20-4158-B2DB-C09F3E37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DB70-4EC8-41A1-B58B-581B23EB5F5D}" type="datetimeFigureOut">
              <a:rPr lang="zh-TW" altLang="en-US" smtClean="0"/>
              <a:pPr/>
              <a:t>2019/5/2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2A5F89D-06B0-4F5C-9E78-3DD7F2391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D25864A-B96B-4BF5-9DC9-5BE29B36D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B58D-F80E-4F0D-AF7F-43EA62B0F9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07267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C42C38-7578-4940-A5B1-81DCBE3B6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8250F6B-CD18-4CB6-AE63-D2D583E64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D8ACAF9-4C50-4060-B390-77083737C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DB70-4EC8-41A1-B58B-581B23EB5F5D}" type="datetimeFigureOut">
              <a:rPr lang="zh-TW" altLang="en-US" smtClean="0"/>
              <a:pPr/>
              <a:t>2019/5/2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CEAA5B-A78F-46E6-9CE2-5BC354F94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F9A7FD0-A0A8-4876-BCF0-76C474A3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B58D-F80E-4F0D-AF7F-43EA62B0F9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7056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5E6A15-A49E-478F-83EB-0641595E8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074F2B1-9D84-4AB0-8EA4-51C40C5F3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DDB5C33-4A06-4EE7-9DF9-7D5D72BB5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DB70-4EC8-41A1-B58B-581B23EB5F5D}" type="datetimeFigureOut">
              <a:rPr lang="zh-TW" altLang="en-US" smtClean="0"/>
              <a:pPr/>
              <a:t>2019/5/2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EB55A20-B940-4E65-B509-B2157A231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F056D59-B3DF-4AB0-87CC-36FCCDFBE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B58D-F80E-4F0D-AF7F-43EA62B0F9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37256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A7EA82-DCA2-41F9-B406-0D695C316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760EC7-D012-4698-B272-BFD65F594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2D406CA-3008-4864-BEEC-512BF6BDF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4C00152-BF29-493A-A7D2-250FF95F4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DB70-4EC8-41A1-B58B-581B23EB5F5D}" type="datetimeFigureOut">
              <a:rPr lang="zh-TW" altLang="en-US" smtClean="0"/>
              <a:pPr/>
              <a:t>2019/5/2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1502D60-70ED-4DB0-8D9E-59122B5EA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CFCA131-BDB5-46EE-9E41-B63042B7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B58D-F80E-4F0D-AF7F-43EA62B0F9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42896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0FDA12-3045-48E0-963E-A485B9E6E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49FC81C-D74A-4C54-826C-79753C0AD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05ADE50-7262-4C66-82EF-3321EDA04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8FF83F8-A483-475B-8138-76444DE507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15F6AD9-8971-4C4C-8994-DA7A40235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CAE90AC-EF7F-4BD5-93DB-C3EE8C60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DB70-4EC8-41A1-B58B-581B23EB5F5D}" type="datetimeFigureOut">
              <a:rPr lang="zh-TW" altLang="en-US" smtClean="0"/>
              <a:pPr/>
              <a:t>2019/5/2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14CD595-0624-4632-AB7A-38263843A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24A546A-4892-4512-BCB9-FA2FD35B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B58D-F80E-4F0D-AF7F-43EA62B0F9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79960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042C6E-9CA6-4B9A-9B7A-26ED35A97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0B6A063-E550-418F-B44D-D55DBF9E7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DB70-4EC8-41A1-B58B-581B23EB5F5D}" type="datetimeFigureOut">
              <a:rPr lang="zh-TW" altLang="en-US" smtClean="0"/>
              <a:pPr/>
              <a:t>2019/5/2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E7D7E3B-B63B-4720-89C2-0B4D1585C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ECF4CCC-D1A7-424B-BFAE-4169078D9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B58D-F80E-4F0D-AF7F-43EA62B0F9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39475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98EB3D1-B0A6-4FC9-A2A2-2BA7CF48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DB70-4EC8-41A1-B58B-581B23EB5F5D}" type="datetimeFigureOut">
              <a:rPr lang="zh-TW" altLang="en-US" smtClean="0"/>
              <a:pPr/>
              <a:t>2019/5/2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55A0BB1-6761-431C-AA2A-C8DFD5AC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201C6F8-277B-43B8-9E87-26B93F463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B58D-F80E-4F0D-AF7F-43EA62B0F9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8841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4B3FAA-3D1F-4DA2-8A5D-C436707C8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081D2B7-1BE0-4160-8BDD-8C4B89D4A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18D25C3-76F9-401B-B7DC-7D0418CD5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683AF4E-B93D-48C7-AC6E-2AED3A33C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DB70-4EC8-41A1-B58B-581B23EB5F5D}" type="datetimeFigureOut">
              <a:rPr lang="zh-TW" altLang="en-US" smtClean="0"/>
              <a:pPr/>
              <a:t>2019/5/2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356320F-B21F-4DB3-BBBA-E6162BB8E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F3E8651-F258-487B-9CA0-82691BA77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B58D-F80E-4F0D-AF7F-43EA62B0F9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269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71382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A5B09A-2C71-432A-BEA0-571227D93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CC68844-526B-4B78-AFEA-417AAE8E3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E6B47B1-C806-4779-93EE-5CD3DADE3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B8D6FAD-E4FD-4D43-BCCA-3E1F82FD4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DB70-4EC8-41A1-B58B-581B23EB5F5D}" type="datetimeFigureOut">
              <a:rPr lang="zh-TW" altLang="en-US" smtClean="0"/>
              <a:pPr/>
              <a:t>2019/5/2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3D50534-76A4-459C-AF7D-18870CFB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CB615F1-D073-4596-A575-2B0BDB0A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B58D-F80E-4F0D-AF7F-43EA62B0F9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78457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1F3E57-2D0D-4E76-B2FE-B33317675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A7BE3FE-B146-41A8-9C08-BEA137CD3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C2EECC-CD16-4D6A-A2AA-8AE88096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DB70-4EC8-41A1-B58B-581B23EB5F5D}" type="datetimeFigureOut">
              <a:rPr lang="zh-TW" altLang="en-US" smtClean="0"/>
              <a:pPr/>
              <a:t>2019/5/2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720C4A8-BC17-4FD7-A192-E85E185CC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028488D-27A0-4E45-840E-0C0B0C92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B58D-F80E-4F0D-AF7F-43EA62B0F9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77812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94FF09D-2667-483D-99D9-09ED2B5B2A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CD1EDAF-9FA6-4934-893F-A6A1AD667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E6B5166-BA80-4201-A73B-1C5765613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DB70-4EC8-41A1-B58B-581B23EB5F5D}" type="datetimeFigureOut">
              <a:rPr lang="zh-TW" altLang="en-US" smtClean="0"/>
              <a:pPr/>
              <a:t>2019/5/2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6E68CD-070F-400F-B4BB-2EC40F0FB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70CCB51-AEED-4FE0-A5DB-EE4972BB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B58D-F80E-4F0D-AF7F-43EA62B0F9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18006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8166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lIns="0" tIns="0" rIns="0" bIns="0" anchor="b"/>
          <a:lstStyle>
            <a:lvl1pPr defTabSz="488917">
              <a:defRPr sz="67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/>
            <a:r>
              <a:t>標題文字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88917">
              <a:spcBef>
                <a:spcPts val="0"/>
              </a:spcBef>
              <a:buSzTx/>
              <a:buFontTx/>
              <a:buNone/>
              <a:defRPr sz="2700">
                <a:latin typeface="+mn-lt"/>
                <a:ea typeface="+mn-ea"/>
                <a:cs typeface="+mn-cs"/>
                <a:sym typeface="Helvetica Light"/>
              </a:defRPr>
            </a:lvl1pPr>
            <a:lvl2pPr marL="0" indent="191315" algn="ctr" defTabSz="488917">
              <a:spcBef>
                <a:spcPts val="0"/>
              </a:spcBef>
              <a:buSzTx/>
              <a:buFontTx/>
              <a:buNone/>
              <a:defRPr sz="2700">
                <a:latin typeface="+mn-lt"/>
                <a:ea typeface="+mn-ea"/>
                <a:cs typeface="+mn-cs"/>
                <a:sym typeface="Helvetica Light"/>
              </a:defRPr>
            </a:lvl2pPr>
            <a:lvl3pPr marL="0" indent="382630" algn="ctr" defTabSz="488917">
              <a:spcBef>
                <a:spcPts val="0"/>
              </a:spcBef>
              <a:buSzTx/>
              <a:buFontTx/>
              <a:buNone/>
              <a:defRPr sz="2700">
                <a:latin typeface="+mn-lt"/>
                <a:ea typeface="+mn-ea"/>
                <a:cs typeface="+mn-cs"/>
                <a:sym typeface="Helvetica Light"/>
              </a:defRPr>
            </a:lvl3pPr>
            <a:lvl4pPr marL="0" indent="573946" algn="ctr" defTabSz="488917">
              <a:spcBef>
                <a:spcPts val="0"/>
              </a:spcBef>
              <a:buSzTx/>
              <a:buFontTx/>
              <a:buNone/>
              <a:defRPr sz="2700">
                <a:latin typeface="+mn-lt"/>
                <a:ea typeface="+mn-ea"/>
                <a:cs typeface="+mn-cs"/>
                <a:sym typeface="Helvetica Light"/>
              </a:defRPr>
            </a:lvl4pPr>
            <a:lvl5pPr marL="0" indent="765262" algn="ctr" defTabSz="488917">
              <a:spcBef>
                <a:spcPts val="0"/>
              </a:spcBef>
              <a:buSzTx/>
              <a:buFontTx/>
              <a:buNone/>
              <a:defRPr sz="27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</p:spTree>
    <p:extLst>
      <p:ext uri="{BB962C8B-B14F-4D97-AF65-F5344CB8AC3E}">
        <p14:creationId xmlns:p14="http://schemas.microsoft.com/office/powerpoint/2010/main" val="3146867735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bg1"/>
                </a:solidFill>
                <a:latin typeface="Noto Sans Mono CJK JP Regular"/>
                <a:cs typeface="Noto Sans Mono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7469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5786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106106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影像"/>
          <p:cNvSpPr>
            <a:spLocks noGrp="1"/>
          </p:cNvSpPr>
          <p:nvPr>
            <p:ph type="pic" sz="half" idx="13"/>
          </p:nvPr>
        </p:nvSpPr>
        <p:spPr>
          <a:xfrm>
            <a:off x="6582991" y="476250"/>
            <a:ext cx="476250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大標題文字"/>
          <p:cNvSpPr txBox="1">
            <a:spLocks noGrp="1"/>
          </p:cNvSpPr>
          <p:nvPr>
            <p:ph type="title"/>
          </p:nvPr>
        </p:nvSpPr>
        <p:spPr>
          <a:xfrm>
            <a:off x="825501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大標題文字</a:t>
            </a:r>
          </a:p>
        </p:txBody>
      </p:sp>
      <p:sp>
        <p:nvSpPr>
          <p:cNvPr id="4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25501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85725" algn="ctr">
              <a:spcBef>
                <a:spcPts val="0"/>
              </a:spcBef>
              <a:buSzTx/>
              <a:buNone/>
              <a:defRPr sz="2025"/>
            </a:lvl2pPr>
            <a:lvl3pPr marL="0" indent="171450" algn="ctr">
              <a:spcBef>
                <a:spcPts val="0"/>
              </a:spcBef>
              <a:buSzTx/>
              <a:buNone/>
              <a:defRPr sz="2025"/>
            </a:lvl3pPr>
            <a:lvl4pPr marL="0" indent="257175" algn="ctr">
              <a:spcBef>
                <a:spcPts val="0"/>
              </a:spcBef>
              <a:buSzTx/>
              <a:buNone/>
              <a:defRPr sz="2025"/>
            </a:lvl4pPr>
            <a:lvl5pPr marL="0" indent="34290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195965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630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01661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13694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6192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50621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40385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8509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71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80447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2580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86527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6457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0054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96085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43433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51905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80894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62251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91555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19" rIns="91415" bIns="45719" rtlCol="0" anchor="ctr"/>
          <a:lstStyle/>
          <a:p>
            <a:pPr algn="ctr" defTabSz="914060"/>
            <a:endParaRPr lang="en-US" sz="1900" dirty="0">
              <a:solidFill>
                <a:prstClr val="white"/>
              </a:solidFill>
              <a:latin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557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915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919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84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14545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870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323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126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4952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380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688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135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531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/>
            <a:endParaRPr lang="en-US" sz="1350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629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/>
            <a:endParaRPr lang="en-US" sz="1350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04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884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46" r:id="rId12"/>
    <p:sldLayoutId id="214748384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7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07" r:id="rId12"/>
    <p:sldLayoutId id="2147483808" r:id="rId13"/>
    <p:sldLayoutId id="214748384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5/2/2019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9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0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62BEEC2-3172-45A1-8D25-1F52E3116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211DAE5-9B00-4E68-9409-84D5B57BF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98689C6-F290-4CE9-971D-40B240F58B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3DB70-4EC8-41A1-B58B-581B23EB5F5D}" type="datetimeFigureOut">
              <a:rPr lang="zh-TW" altLang="en-US" smtClean="0"/>
              <a:pPr/>
              <a:t>2019/5/2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8729760-1207-47EB-A293-222959BC2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E066E8-EB6E-492E-AB94-CCAAE66F7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BB58D-F80E-4F0D-AF7F-43EA62B0F9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18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E9A4A7A-CD20-49CF-83B9-AE97E22446C1}" type="datetimeFigureOut">
              <a:rPr lang="en-AU" smtClean="0"/>
              <a:pPr/>
              <a:t>2/05/2019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59609D6-48F5-4FEB-99E4-5607F6DA8A5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96240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  <p:sldLayoutId id="2147484154" r:id="rId13"/>
    <p:sldLayoutId id="2147484155" r:id="rId14"/>
    <p:sldLayoutId id="2147484156" r:id="rId15"/>
    <p:sldLayoutId id="2147484157" r:id="rId16"/>
    <p:sldLayoutId id="2147484158" r:id="rId17"/>
    <p:sldLayoutId id="214748415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2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  <p:sldLayoutId id="2147484173" r:id="rId13"/>
    <p:sldLayoutId id="2147484174" r:id="rId14"/>
    <p:sldLayoutId id="21474841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3A08-8A04-4CF9-9370-C7D73858924D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68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8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8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63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27.emf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elay 2">
            <a:extLst>
              <a:ext uri="{FF2B5EF4-FFF2-40B4-BE49-F238E27FC236}">
                <a16:creationId xmlns:a16="http://schemas.microsoft.com/office/drawing/2014/main" id="{0804B252-7C94-4180-93A2-0AE50E7A711D}"/>
              </a:ext>
            </a:extLst>
          </p:cNvPr>
          <p:cNvSpPr/>
          <p:nvPr/>
        </p:nvSpPr>
        <p:spPr>
          <a:xfrm>
            <a:off x="-83928" y="409303"/>
            <a:ext cx="4359835" cy="5050971"/>
          </a:xfrm>
          <a:prstGeom prst="flowChartDelay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2DC8DC2F-0C94-46CB-988D-C02781982F7A}"/>
              </a:ext>
            </a:extLst>
          </p:cNvPr>
          <p:cNvSpPr/>
          <p:nvPr/>
        </p:nvSpPr>
        <p:spPr>
          <a:xfrm>
            <a:off x="-166658" y="579121"/>
            <a:ext cx="3693630" cy="4715690"/>
          </a:xfrm>
          <a:prstGeom prst="flowChartDelay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63CD7B-E6EF-4F40-9DB5-F4305D703D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226" r="3519" b="7363"/>
          <a:stretch/>
        </p:blipFill>
        <p:spPr>
          <a:xfrm>
            <a:off x="3041285" y="-534748"/>
            <a:ext cx="4874810" cy="6388214"/>
          </a:xfrm>
          <a:custGeom>
            <a:avLst/>
            <a:gdLst>
              <a:gd name="connsiteX0" fmla="*/ 121782 w 5110407"/>
              <a:gd name="connsiteY0" fmla="*/ 0 h 6856413"/>
              <a:gd name="connsiteX1" fmla="*/ 4731440 w 5110407"/>
              <a:gd name="connsiteY1" fmla="*/ 0 h 6856413"/>
              <a:gd name="connsiteX2" fmla="*/ 4775629 w 5110407"/>
              <a:gd name="connsiteY2" fmla="*/ 179775 h 6856413"/>
              <a:gd name="connsiteX3" fmla="*/ 5084710 w 5110407"/>
              <a:gd name="connsiteY3" fmla="*/ 4108260 h 6856413"/>
              <a:gd name="connsiteX4" fmla="*/ 4768709 w 5110407"/>
              <a:gd name="connsiteY4" fmla="*/ 6381464 h 6856413"/>
              <a:gd name="connsiteX5" fmla="*/ 4653290 w 5110407"/>
              <a:gd name="connsiteY5" fmla="*/ 6856413 h 6856413"/>
              <a:gd name="connsiteX6" fmla="*/ 0 w 5110407"/>
              <a:gd name="connsiteY6" fmla="*/ 6856413 h 6856413"/>
              <a:gd name="connsiteX7" fmla="*/ 21062 w 5110407"/>
              <a:gd name="connsiteY7" fmla="*/ 6803488 h 6856413"/>
              <a:gd name="connsiteX8" fmla="*/ 636462 w 5110407"/>
              <a:gd name="connsiteY8" fmla="*/ 3844830 h 6856413"/>
              <a:gd name="connsiteX9" fmla="*/ 203879 w 5110407"/>
              <a:gd name="connsiteY9" fmla="*/ 236924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10407" h="6856413">
                <a:moveTo>
                  <a:pt x="121782" y="0"/>
                </a:moveTo>
                <a:lnTo>
                  <a:pt x="4731440" y="0"/>
                </a:lnTo>
                <a:lnTo>
                  <a:pt x="4775629" y="179775"/>
                </a:lnTo>
                <a:cubicBezTo>
                  <a:pt x="5052916" y="1415453"/>
                  <a:pt x="5165791" y="2739148"/>
                  <a:pt x="5084710" y="4108260"/>
                </a:cubicBezTo>
                <a:cubicBezTo>
                  <a:pt x="5038379" y="4890611"/>
                  <a:pt x="4930907" y="5650759"/>
                  <a:pt x="4768709" y="6381464"/>
                </a:cubicBezTo>
                <a:lnTo>
                  <a:pt x="4653290" y="6856413"/>
                </a:lnTo>
                <a:lnTo>
                  <a:pt x="0" y="6856413"/>
                </a:lnTo>
                <a:lnTo>
                  <a:pt x="21062" y="6803488"/>
                </a:lnTo>
                <a:cubicBezTo>
                  <a:pt x="355644" y="5917239"/>
                  <a:pt x="573134" y="4914171"/>
                  <a:pt x="636462" y="3844830"/>
                </a:cubicBezTo>
                <a:cubicBezTo>
                  <a:pt x="713862" y="2537857"/>
                  <a:pt x="550895" y="1302013"/>
                  <a:pt x="203879" y="236924"/>
                </a:cubicBezTo>
                <a:close/>
              </a:path>
            </a:pathLst>
          </a:cu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9F67CD-A199-4E4F-A2B1-B500339C33A9}"/>
              </a:ext>
            </a:extLst>
          </p:cNvPr>
          <p:cNvSpPr txBox="1"/>
          <p:nvPr/>
        </p:nvSpPr>
        <p:spPr>
          <a:xfrm>
            <a:off x="8096698" y="1382087"/>
            <a:ext cx="3542023" cy="4471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Personal Assistant at a Law Firm</a:t>
            </a:r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Perth UBP Coordinator since 2015</a:t>
            </a:r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Market Australia ECCT Trainer since 2016</a:t>
            </a:r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2016 &amp; 2017 Market Australia Motives Certified Trainer</a:t>
            </a:r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Master UFO (multiple times)</a:t>
            </a:r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SAMM (multiple times)</a:t>
            </a:r>
          </a:p>
          <a:p>
            <a:pPr marL="285750" indent="-228600" defTabSz="9144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647F3C-3852-47A3-BF64-BA4B96864E8D}"/>
              </a:ext>
            </a:extLst>
          </p:cNvPr>
          <p:cNvSpPr/>
          <p:nvPr/>
        </p:nvSpPr>
        <p:spPr>
          <a:xfrm>
            <a:off x="-26127" y="1382087"/>
            <a:ext cx="32395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Why everyone should own an </a:t>
            </a:r>
          </a:p>
          <a:p>
            <a:pPr algn="ctr"/>
            <a:r>
              <a:rPr lang="en-GB" sz="4000" b="1" dirty="0">
                <a:solidFill>
                  <a:srgbClr val="FF0000"/>
                </a:solidFill>
              </a:rPr>
              <a:t>UNFRANCHISE</a:t>
            </a:r>
            <a:r>
              <a:rPr lang="en-GB" sz="4000" dirty="0"/>
              <a:t> </a:t>
            </a:r>
            <a:r>
              <a:rPr lang="en-GB" sz="4000" b="1" dirty="0">
                <a:solidFill>
                  <a:srgbClr val="FF0000"/>
                </a:solidFill>
              </a:rPr>
              <a:t>BUSINESS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777CC-68A6-406C-B3A2-81BC79956EFF}"/>
              </a:ext>
            </a:extLst>
          </p:cNvPr>
          <p:cNvSpPr txBox="1"/>
          <p:nvPr/>
        </p:nvSpPr>
        <p:spPr>
          <a:xfrm>
            <a:off x="3739428" y="5874187"/>
            <a:ext cx="31223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/>
              <a:t>Kevin Lee &amp; Elaine Tang</a:t>
            </a:r>
            <a:r>
              <a:rPr lang="en-US" sz="1100" b="1" dirty="0"/>
              <a:t/>
            </a:r>
            <a:br>
              <a:rPr lang="en-US" sz="1100" b="1" dirty="0"/>
            </a:br>
            <a:r>
              <a:rPr lang="en-US" sz="1200" i="1" dirty="0"/>
              <a:t>Senior Master Coordinator</a:t>
            </a:r>
            <a:endParaRPr lang="en-US" sz="1400" i="1" dirty="0"/>
          </a:p>
          <a:p>
            <a:pPr algn="ctr">
              <a:spcBef>
                <a:spcPct val="0"/>
              </a:spcBef>
            </a:pPr>
            <a:r>
              <a:rPr lang="en-US" dirty="0"/>
              <a:t>Perth, Australia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Elaine\Market Australia\Photos\Misc\1148816_10153091427620274_87913963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100" y="658696"/>
            <a:ext cx="4854598" cy="4854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3998" y="5638995"/>
            <a:ext cx="433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000000"/>
                </a:solidFill>
              </a:rPr>
              <a:t>2013 International Convention - Greensboro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1C9F09-5778-4CE7-8C49-785EA9772E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0245" t="11498" r="32393" b="27255"/>
          <a:stretch/>
        </p:blipFill>
        <p:spPr>
          <a:xfrm>
            <a:off x="707366" y="658697"/>
            <a:ext cx="5005406" cy="485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B94F0D-AE68-4909-BC16-663899439195}"/>
              </a:ext>
            </a:extLst>
          </p:cNvPr>
          <p:cNvSpPr txBox="1"/>
          <p:nvPr/>
        </p:nvSpPr>
        <p:spPr>
          <a:xfrm>
            <a:off x="1448080" y="5638995"/>
            <a:ext cx="3020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000000"/>
                </a:solidFill>
              </a:rPr>
              <a:t>Market America Headquarters</a:t>
            </a:r>
          </a:p>
        </p:txBody>
      </p:sp>
    </p:spTree>
    <p:extLst>
      <p:ext uri="{BB962C8B-B14F-4D97-AF65-F5344CB8AC3E}">
        <p14:creationId xmlns:p14="http://schemas.microsoft.com/office/powerpoint/2010/main" val="195566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A34F9-0369-4998-86A9-74659DEE1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245809"/>
            <a:ext cx="12191998" cy="15647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Unfranchise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Business?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2C93A-3E13-4561-8435-ACABC7F78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3947050"/>
            <a:ext cx="9144000" cy="57258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_Hqtrs_08_L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7" r="18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2"/>
          <p:cNvSpPr/>
          <p:nvPr/>
        </p:nvSpPr>
        <p:spPr>
          <a:xfrm>
            <a:off x="0" y="3039744"/>
            <a:ext cx="12190481" cy="381825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8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9" tIns="34289" rIns="68519" bIns="34289" rtlCol="0" anchor="ctr"/>
          <a:lstStyle/>
          <a:p>
            <a:pPr algn="ctr" defTabSz="685103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73373" y="6260299"/>
            <a:ext cx="2966528" cy="338550"/>
          </a:xfrm>
          <a:prstGeom prst="rect">
            <a:avLst/>
          </a:prstGeom>
        </p:spPr>
        <p:txBody>
          <a:bodyPr wrap="square" lIns="91414" tIns="45718" rIns="91414" bIns="4571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Regular" charset="0"/>
                <a:cs typeface="Helvetica Regular" charset="0"/>
              </a:rPr>
              <a:t>GREENSBORO, N.C.</a:t>
            </a:r>
          </a:p>
        </p:txBody>
      </p:sp>
      <p:sp>
        <p:nvSpPr>
          <p:cNvPr id="2" name="Rectangle 1"/>
          <p:cNvSpPr/>
          <p:nvPr/>
        </p:nvSpPr>
        <p:spPr>
          <a:xfrm>
            <a:off x="-3886" y="4684782"/>
            <a:ext cx="12212819" cy="989009"/>
          </a:xfrm>
          <a:prstGeom prst="rect">
            <a:avLst/>
          </a:prstGeom>
          <a:solidFill>
            <a:srgbClr val="0FB7FF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Regular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1" y="4762148"/>
            <a:ext cx="10965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A GLOBAL PRODUCT BROKERAGE AND INTERNET MARKETING </a:t>
            </a:r>
            <a:br>
              <a:rPr lang="en-US" sz="2400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</a:br>
            <a:r>
              <a:rPr lang="en-US" sz="2400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COMPANY THAT SPECIALISES IN ONE-TO-ONE MARKETING</a:t>
            </a:r>
            <a:endParaRPr lang="en-US" sz="2200" baseline="30000" dirty="0">
              <a:solidFill>
                <a:schemeClr val="bg1"/>
              </a:solidFill>
              <a:latin typeface="Helvetica Regular" charset="0"/>
              <a:cs typeface="Helvetica Regular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4F0067-30D8-B846-A82B-56E6A9238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5114" y="5781990"/>
            <a:ext cx="2022701" cy="76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Torch_White.png">
            <a:extLst>
              <a:ext uri="{FF2B5EF4-FFF2-40B4-BE49-F238E27FC236}">
                <a16:creationId xmlns:a16="http://schemas.microsoft.com/office/drawing/2014/main" id="{D0FFCD42-7F90-4449-B2AA-816FFA5A2C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57"/>
          <a:stretch/>
        </p:blipFill>
        <p:spPr>
          <a:xfrm>
            <a:off x="3080204" y="5754511"/>
            <a:ext cx="545535" cy="8744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882121-58B8-FD46-85B2-1BB0C026E441}"/>
              </a:ext>
            </a:extLst>
          </p:cNvPr>
          <p:cNvSpPr txBox="1"/>
          <p:nvPr/>
        </p:nvSpPr>
        <p:spPr>
          <a:xfrm>
            <a:off x="3585675" y="5842872"/>
            <a:ext cx="291177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2013 &amp; 2018 Torch Award Winner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BBB of Central NC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Trust • Performance • Integrity</a:t>
            </a:r>
          </a:p>
        </p:txBody>
      </p:sp>
    </p:spTree>
    <p:extLst>
      <p:ext uri="{BB962C8B-B14F-4D97-AF65-F5344CB8AC3E}">
        <p14:creationId xmlns:p14="http://schemas.microsoft.com/office/powerpoint/2010/main" val="397187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2B8EB8CA-1646-49BD-8374-719532AAA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2858">
            <a:off x="1001491" y="1024304"/>
            <a:ext cx="3202223" cy="426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lectronic typewriter">
            <a:extLst>
              <a:ext uri="{FF2B5EF4-FFF2-40B4-BE49-F238E27FC236}">
                <a16:creationId xmlns:a16="http://schemas.microsoft.com/office/drawing/2014/main" id="{BCDBAFEE-6DF5-415C-90A6-EFD8567B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91" y="1274389"/>
            <a:ext cx="5053214" cy="336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76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Image result for swiss army knife">
            <a:extLst>
              <a:ext uri="{FF2B5EF4-FFF2-40B4-BE49-F238E27FC236}">
                <a16:creationId xmlns:a16="http://schemas.microsoft.com/office/drawing/2014/main" id="{D4DFF6FE-0808-4FC3-A9FD-087108935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3808" y="1807740"/>
            <a:ext cx="3275272" cy="32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Image result for swiss card victorinox">
            <a:extLst>
              <a:ext uri="{FF2B5EF4-FFF2-40B4-BE49-F238E27FC236}">
                <a16:creationId xmlns:a16="http://schemas.microsoft.com/office/drawing/2014/main" id="{AB64CC53-1D4B-445D-A567-A399542E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17" y="781642"/>
            <a:ext cx="5294715" cy="529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61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3EEBB4AF-8AB1-4F91-BD43-D66EAD62EFF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02944" y="-1712396"/>
            <a:ext cx="154314" cy="55743"/>
          </a:xfrm>
          <a:prstGeom prst="rect">
            <a:avLst/>
          </a:prstGeom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A9A0F1CE-DE38-4EB5-B54B-7C5E3B752E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117" y="0"/>
            <a:ext cx="6011883" cy="6858000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7C60CB8F-C4BB-4ED6-A51B-10E57C86328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25726" y="0"/>
            <a:ext cx="5282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6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Stores closing 2018 chart">
            <a:extLst>
              <a:ext uri="{FF2B5EF4-FFF2-40B4-BE49-F238E27FC236}">
                <a16:creationId xmlns:a16="http://schemas.microsoft.com/office/drawing/2014/main" id="{4B2DF4D9-732E-4629-B4AA-D7ED8B407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60" y="0"/>
            <a:ext cx="6275040" cy="686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87B06FA-99C9-4F80-9D25-90CDA7DB93E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9412" y="3822849"/>
            <a:ext cx="1512230" cy="153727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CBFDD73-5B18-4EAE-AC55-CFF4EDCCCFD3}"/>
              </a:ext>
            </a:extLst>
          </p:cNvPr>
          <p:cNvSpPr/>
          <p:nvPr/>
        </p:nvSpPr>
        <p:spPr>
          <a:xfrm>
            <a:off x="6423390" y="3794686"/>
            <a:ext cx="5558382" cy="282732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F724D9-C15E-4CF0-AB10-A2A2BD884103}"/>
              </a:ext>
            </a:extLst>
          </p:cNvPr>
          <p:cNvSpPr txBox="1"/>
          <p:nvPr/>
        </p:nvSpPr>
        <p:spPr>
          <a:xfrm>
            <a:off x="-28260" y="0"/>
            <a:ext cx="122202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atin typeface="Aharoni" panose="02010803020104030203" pitchFamily="2" charset="-79"/>
                <a:cs typeface="Aharoni" panose="02010803020104030203" pitchFamily="2" charset="-79"/>
              </a:rPr>
              <a:t>Australia’s vanishing stores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BC945B2-46FB-4776-8620-0C0814F1A12E}"/>
              </a:ext>
            </a:extLst>
          </p:cNvPr>
          <p:cNvGrpSpPr/>
          <p:nvPr/>
        </p:nvGrpSpPr>
        <p:grpSpPr>
          <a:xfrm>
            <a:off x="6423391" y="466993"/>
            <a:ext cx="5558383" cy="3034766"/>
            <a:chOff x="6423391" y="466993"/>
            <a:chExt cx="5558383" cy="303476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8DDD57D-B74D-4C72-A347-99FF5511952E}"/>
                </a:ext>
              </a:extLst>
            </p:cNvPr>
            <p:cNvSpPr/>
            <p:nvPr/>
          </p:nvSpPr>
          <p:spPr>
            <a:xfrm>
              <a:off x="6423391" y="466993"/>
              <a:ext cx="5558383" cy="3034766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289D333-F421-4A23-8366-6D301197E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22940" y="603063"/>
              <a:ext cx="1832919" cy="2746424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5AB7F9-B533-4A0F-91B5-69C29112EC3E}"/>
                </a:ext>
              </a:extLst>
            </p:cNvPr>
            <p:cNvSpPr txBox="1"/>
            <p:nvPr/>
          </p:nvSpPr>
          <p:spPr>
            <a:xfrm>
              <a:off x="8405973" y="759920"/>
              <a:ext cx="3525687" cy="25895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600" b="1" dirty="0">
                  <a:solidFill>
                    <a:srgbClr val="7030A0"/>
                  </a:solidFill>
                  <a:latin typeface="Arial Narrow" panose="020B0606020202030204" pitchFamily="34" charset="0"/>
                </a:rPr>
                <a:t>Sony's Australian music sales boom but disc-making a bust</a:t>
              </a:r>
            </a:p>
            <a:p>
              <a:r>
                <a:rPr lang="en-GB" sz="1200" dirty="0"/>
                <a:t/>
              </a:r>
              <a:br>
                <a:rPr lang="en-GB" sz="1200" dirty="0"/>
              </a:br>
              <a:r>
                <a:rPr lang="en-GB" sz="1200" dirty="0">
                  <a:solidFill>
                    <a:srgbClr val="00B050"/>
                  </a:solidFill>
                </a:rPr>
                <a:t>https://www.afr.com/.../sonys-australian-music-sales-boom-but-discmaking-a-bust-2018...</a:t>
              </a:r>
            </a:p>
            <a:p>
              <a:endParaRPr lang="en-GB" sz="1200" dirty="0"/>
            </a:p>
            <a:p>
              <a:r>
                <a:rPr lang="en-GB" sz="1200" dirty="0">
                  <a:solidFill>
                    <a:schemeClr val="bg2">
                      <a:lumMod val="50000"/>
                    </a:schemeClr>
                  </a:solidFill>
                </a:rPr>
                <a:t>Jul 23, 2018 </a:t>
              </a:r>
              <a:r>
                <a:rPr lang="en-GB" sz="1200" dirty="0"/>
                <a:t>- The Sony subsidiary that made CDs, DVDs and Blu-rays has shut its Western ... 320 employees were affected by the factory's closure, which followed the ... Sony Music Entertainment Australia Pty Ltd reported sales of $119.3 ...</a:t>
              </a:r>
            </a:p>
            <a:p>
              <a:endParaRPr lang="en-AU" sz="1600" dirty="0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11C60419-E8F0-4E27-8D06-28F651555D30}"/>
              </a:ext>
            </a:extLst>
          </p:cNvPr>
          <p:cNvSpPr/>
          <p:nvPr/>
        </p:nvSpPr>
        <p:spPr>
          <a:xfrm>
            <a:off x="6617096" y="5360128"/>
            <a:ext cx="531456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7030A0"/>
                </a:solidFill>
                <a:latin typeface="Arial Narrow" panose="020B0606020202030204" pitchFamily="34" charset="0"/>
              </a:rPr>
              <a:t>Woolworths to shut 30 of its Big W stores amid retail gloom</a:t>
            </a:r>
          </a:p>
          <a:p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ABC News-31 Mar 2019</a:t>
            </a:r>
          </a:p>
          <a:p>
            <a:r>
              <a:rPr lang="en-GB" sz="1600" dirty="0"/>
              <a:t>Woolworths chief executive Brad </a:t>
            </a:r>
            <a:r>
              <a:rPr lang="en-GB" sz="1600" dirty="0" err="1"/>
              <a:t>Banducci</a:t>
            </a:r>
            <a:r>
              <a:rPr lang="en-GB" sz="1600" dirty="0"/>
              <a:t> said the goal of the store closures was to help boost the profitability of remaining Big W stores.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19283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6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8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3F8250A-B5BC-48E8-9E34-320C6AB613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nip Diagonal Corner Rectangle 24">
            <a:extLst>
              <a:ext uri="{FF2B5EF4-FFF2-40B4-BE49-F238E27FC236}">
                <a16:creationId xmlns:a16="http://schemas.microsoft.com/office/drawing/2014/main" id="{A2829537-8D6E-4F27-8454-8F19BEA8C1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 up of a newspaper&#10;&#10;Description generated with high confidence">
            <a:extLst>
              <a:ext uri="{FF2B5EF4-FFF2-40B4-BE49-F238E27FC236}">
                <a16:creationId xmlns:a16="http://schemas.microsoft.com/office/drawing/2014/main" id="{D2886515-D9B4-40E1-8BA1-C3CC8891FC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7399" r="2" b="12732"/>
          <a:stretch/>
        </p:blipFill>
        <p:spPr>
          <a:xfrm>
            <a:off x="792480" y="786117"/>
            <a:ext cx="10607040" cy="4956048"/>
          </a:xfrm>
          <a:custGeom>
            <a:avLst/>
            <a:gdLst>
              <a:gd name="connsiteX0" fmla="*/ 497480 w 10607040"/>
              <a:gd name="connsiteY0" fmla="*/ 0 h 4956048"/>
              <a:gd name="connsiteX1" fmla="*/ 10607040 w 10607040"/>
              <a:gd name="connsiteY1" fmla="*/ 0 h 4956048"/>
              <a:gd name="connsiteX2" fmla="*/ 10607040 w 10607040"/>
              <a:gd name="connsiteY2" fmla="*/ 4485407 h 4956048"/>
              <a:gd name="connsiteX3" fmla="*/ 10131692 w 10607040"/>
              <a:gd name="connsiteY3" fmla="*/ 4956048 h 4956048"/>
              <a:gd name="connsiteX4" fmla="*/ 0 w 10607040"/>
              <a:gd name="connsiteY4" fmla="*/ 4956048 h 4956048"/>
              <a:gd name="connsiteX5" fmla="*/ 0 w 10607040"/>
              <a:gd name="connsiteY5" fmla="*/ 492554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452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版面配置區 2">
            <a:extLst>
              <a:ext uri="{FF2B5EF4-FFF2-40B4-BE49-F238E27FC236}">
                <a16:creationId xmlns:a16="http://schemas.microsoft.com/office/drawing/2014/main" id="{5B09E23C-8536-42AC-B378-9EEB8F6464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r="6075"/>
          <a:stretch>
            <a:fillRect/>
          </a:stretch>
        </p:blipFill>
        <p:spPr>
          <a:xfrm>
            <a:off x="5461461" y="1003886"/>
            <a:ext cx="3915295" cy="5069477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</p:pic>
      <p:sp>
        <p:nvSpPr>
          <p:cNvPr id="10" name="矩形 10">
            <a:extLst>
              <a:ext uri="{FF2B5EF4-FFF2-40B4-BE49-F238E27FC236}">
                <a16:creationId xmlns:a16="http://schemas.microsoft.com/office/drawing/2014/main" id="{AC14D8DF-6216-49B5-8230-B138B3E4D7A3}"/>
              </a:ext>
            </a:extLst>
          </p:cNvPr>
          <p:cNvSpPr/>
          <p:nvPr/>
        </p:nvSpPr>
        <p:spPr>
          <a:xfrm>
            <a:off x="2302579" y="1764683"/>
            <a:ext cx="3158882" cy="30469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342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6790" algn="l"/>
              </a:tabLst>
              <a:defRPr/>
            </a:pP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342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6790" algn="l"/>
              </a:tabLst>
              <a:defRPr/>
            </a:pPr>
            <a:r>
              <a:rPr kumimoji="0" lang="en-AU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Before the market was ready</a:t>
            </a:r>
          </a:p>
          <a:p>
            <a:pPr marL="0" marR="0" lvl="0" indent="0" algn="ctr" defTabSz="342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6790" algn="l"/>
              </a:tabLst>
              <a:defRPr/>
            </a:pPr>
            <a:r>
              <a:rPr kumimoji="0" lang="en-AU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JR was already </a:t>
            </a:r>
            <a:r>
              <a:rPr kumimoji="0" lang="en-AU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doing</a:t>
            </a:r>
            <a:r>
              <a:rPr kumimoji="0" lang="en-AU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 it</a:t>
            </a:r>
            <a:endParaRPr lang="en-US" altLang="zh-TW" sz="3200" dirty="0">
              <a:solidFill>
                <a:srgbClr val="FFFFFF"/>
              </a:solidFill>
              <a:cs typeface="ＭＳ Ｐゴシック" charset="0"/>
            </a:endParaRPr>
          </a:p>
          <a:p>
            <a:pPr marL="0" marR="0" lvl="0" indent="0" algn="ctr" defTabSz="342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6790" algn="l"/>
              </a:tabLst>
              <a:defRPr/>
            </a:pPr>
            <a:endParaRPr kumimoji="0" lang="en-AU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10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4924788" y="689039"/>
            <a:ext cx="2246400" cy="7776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Exclusive Products</a:t>
            </a:r>
            <a:endParaRPr kumimoji="0" lang="en-US" altLang="zh-TW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華康儷中黑" pitchFamily="49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170653" y="2800555"/>
            <a:ext cx="2246650" cy="77768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Preferred</a:t>
            </a:r>
            <a:endParaRPr kumimoji="0" lang="en-US" altLang="zh-TW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華康儷中黑" pitchFamily="49" charset="-120"/>
            </a:endParaRP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Customers</a:t>
            </a:r>
            <a:endParaRPr kumimoji="0" lang="zh-TW" altLang="en-US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華康儷中黑" pitchFamily="49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8861107" y="2800555"/>
            <a:ext cx="2246650" cy="77768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Affiliated</a:t>
            </a:r>
            <a:r>
              <a:rPr kumimoji="0" lang="en-US" altLang="zh-TW" sz="216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 </a:t>
            </a:r>
            <a:r>
              <a:rPr kumimoji="0" lang="en-US" altLang="zh-TW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Partner Stores</a:t>
            </a:r>
            <a:endParaRPr kumimoji="0" lang="zh-TW" altLang="en-US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華康儷中黑" pitchFamily="49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4924788" y="4701567"/>
            <a:ext cx="2246400" cy="77768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1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UFO</a:t>
            </a:r>
            <a:endParaRPr kumimoji="0" lang="zh-TW" altLang="en-US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華康儷中黑" pitchFamily="49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912894" y="194159"/>
            <a:ext cx="2258294" cy="4320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BV</a:t>
            </a:r>
          </a:p>
        </p:txBody>
      </p:sp>
      <p:sp>
        <p:nvSpPr>
          <p:cNvPr id="14" name="矩形 13"/>
          <p:cNvSpPr/>
          <p:nvPr/>
        </p:nvSpPr>
        <p:spPr>
          <a:xfrm>
            <a:off x="8822143" y="2313500"/>
            <a:ext cx="2285614" cy="43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9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IBV</a:t>
            </a:r>
            <a:endParaRPr kumimoji="0" lang="zh-TW" alt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華康儷中黑" pitchFamily="49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74814" y="2313500"/>
            <a:ext cx="2242488" cy="43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19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Free Registration</a:t>
            </a:r>
            <a:endParaRPr kumimoji="0" lang="zh-TW" alt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華康儷中黑" pitchFamily="49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70652" y="3611570"/>
            <a:ext cx="2246650" cy="432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16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Cashback</a:t>
            </a:r>
            <a:r>
              <a:rPr kumimoji="0" lang="en-AU" altLang="zh-TW" sz="168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 Program</a:t>
            </a:r>
            <a:endParaRPr kumimoji="0" lang="zh-CN" altLang="en-US" sz="16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華康儷中黑" pitchFamily="49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24538" y="4200605"/>
            <a:ext cx="2246650" cy="43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16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Convert Spending into Earnings = $$$</a:t>
            </a:r>
            <a:endParaRPr kumimoji="0" lang="zh-CN" altLang="en-US" sz="16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華康儷中黑" pitchFamily="49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924788" y="5565662"/>
            <a:ext cx="734400" cy="4320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9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UFO</a:t>
            </a:r>
            <a:endParaRPr kumimoji="0" lang="zh-TW" alt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華康儷中黑" pitchFamily="49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437038" y="5565662"/>
            <a:ext cx="734400" cy="4320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9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UFO</a:t>
            </a:r>
            <a:endParaRPr kumimoji="0" lang="zh-TW" alt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華康儷中黑" pitchFamily="49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924788" y="6149962"/>
            <a:ext cx="734400" cy="4320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9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UFO</a:t>
            </a:r>
            <a:endParaRPr kumimoji="0" lang="zh-TW" alt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華康儷中黑" pitchFamily="49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437038" y="6143146"/>
            <a:ext cx="734400" cy="4320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9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UFO</a:t>
            </a:r>
            <a:endParaRPr kumimoji="0" lang="zh-TW" alt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華康儷中黑" pitchFamily="49" charset="-120"/>
            </a:endParaRPr>
          </a:p>
        </p:txBody>
      </p:sp>
      <p:cxnSp>
        <p:nvCxnSpPr>
          <p:cNvPr id="28" name="直線接點 27"/>
          <p:cNvCxnSpPr>
            <a:stCxn id="21" idx="0"/>
          </p:cNvCxnSpPr>
          <p:nvPr/>
        </p:nvCxnSpPr>
        <p:spPr>
          <a:xfrm flipV="1">
            <a:off x="5291988" y="5479253"/>
            <a:ext cx="0" cy="86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>
            <a:stCxn id="22" idx="0"/>
          </p:cNvCxnSpPr>
          <p:nvPr/>
        </p:nvCxnSpPr>
        <p:spPr>
          <a:xfrm flipV="1">
            <a:off x="6804238" y="5479253"/>
            <a:ext cx="0" cy="86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>
            <a:stCxn id="23" idx="0"/>
            <a:endCxn id="21" idx="2"/>
          </p:cNvCxnSpPr>
          <p:nvPr/>
        </p:nvCxnSpPr>
        <p:spPr>
          <a:xfrm flipV="1">
            <a:off x="5291988" y="5997711"/>
            <a:ext cx="0" cy="152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>
            <a:stCxn id="24" idx="0"/>
            <a:endCxn id="22" idx="2"/>
          </p:cNvCxnSpPr>
          <p:nvPr/>
        </p:nvCxnSpPr>
        <p:spPr>
          <a:xfrm flipV="1">
            <a:off x="6804238" y="5997711"/>
            <a:ext cx="0" cy="145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>
            <a:cxnSpLocks/>
            <a:stCxn id="5" idx="1"/>
            <a:endCxn id="15" idx="0"/>
          </p:cNvCxnSpPr>
          <p:nvPr/>
        </p:nvCxnSpPr>
        <p:spPr>
          <a:xfrm flipH="1">
            <a:off x="2296058" y="1077882"/>
            <a:ext cx="2628730" cy="1235618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>
            <a:stCxn id="16" idx="2"/>
            <a:endCxn id="9" idx="1"/>
          </p:cNvCxnSpPr>
          <p:nvPr/>
        </p:nvCxnSpPr>
        <p:spPr>
          <a:xfrm>
            <a:off x="2293977" y="4043570"/>
            <a:ext cx="2630811" cy="104684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/>
        </p:nvSpPr>
        <p:spPr>
          <a:xfrm>
            <a:off x="8841625" y="3628469"/>
            <a:ext cx="2285614" cy="43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16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Over 4000 PS</a:t>
            </a:r>
            <a:endParaRPr kumimoji="0" lang="zh-CN" altLang="en-US" sz="16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華康儷中黑" pitchFamily="49" charset="-120"/>
            </a:endParaRPr>
          </a:p>
        </p:txBody>
      </p:sp>
      <p:cxnSp>
        <p:nvCxnSpPr>
          <p:cNvPr id="42" name="直線單箭頭接點 41"/>
          <p:cNvCxnSpPr>
            <a:stCxn id="5" idx="3"/>
            <a:endCxn id="14" idx="0"/>
          </p:cNvCxnSpPr>
          <p:nvPr/>
        </p:nvCxnSpPr>
        <p:spPr>
          <a:xfrm>
            <a:off x="7171188" y="1077882"/>
            <a:ext cx="2793762" cy="1235618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>
            <a:stCxn id="9" idx="3"/>
            <a:endCxn id="48" idx="2"/>
          </p:cNvCxnSpPr>
          <p:nvPr/>
        </p:nvCxnSpPr>
        <p:spPr>
          <a:xfrm flipV="1">
            <a:off x="7171188" y="4060469"/>
            <a:ext cx="2813244" cy="1029941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4912894" y="1504029"/>
            <a:ext cx="2258294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Health / Beauty /</a:t>
            </a:r>
            <a:r>
              <a:rPr kumimoji="0" lang="en-AU" altLang="zh-TW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華康儷中黑" pitchFamily="49" charset="-120"/>
              </a:rPr>
              <a:t> Personal Care / Web Centre</a:t>
            </a:r>
            <a:endParaRPr kumimoji="0" lang="zh-CN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華康儷中黑" pitchFamily="49" charset="-120"/>
            </a:endParaRPr>
          </a:p>
        </p:txBody>
      </p:sp>
      <p:cxnSp>
        <p:nvCxnSpPr>
          <p:cNvPr id="53" name="直線單箭頭接點 52"/>
          <p:cNvCxnSpPr>
            <a:cxnSpLocks/>
            <a:stCxn id="51" idx="2"/>
          </p:cNvCxnSpPr>
          <p:nvPr/>
        </p:nvCxnSpPr>
        <p:spPr>
          <a:xfrm>
            <a:off x="6042041" y="1936077"/>
            <a:ext cx="5947" cy="468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>
            <a:cxnSpLocks/>
          </p:cNvCxnSpPr>
          <p:nvPr/>
        </p:nvCxnSpPr>
        <p:spPr>
          <a:xfrm>
            <a:off x="6659794" y="3189398"/>
            <a:ext cx="2088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>
            <a:cxnSpLocks/>
          </p:cNvCxnSpPr>
          <p:nvPr/>
        </p:nvCxnSpPr>
        <p:spPr>
          <a:xfrm flipH="1">
            <a:off x="6047863" y="3730847"/>
            <a:ext cx="125" cy="468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>
            <a:cxnSpLocks/>
            <a:endCxn id="7" idx="3"/>
          </p:cNvCxnSpPr>
          <p:nvPr/>
        </p:nvCxnSpPr>
        <p:spPr>
          <a:xfrm flipH="1">
            <a:off x="3417303" y="3189398"/>
            <a:ext cx="1908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字方塊 72"/>
          <p:cNvSpPr txBox="1"/>
          <p:nvPr/>
        </p:nvSpPr>
        <p:spPr>
          <a:xfrm>
            <a:off x="7283981" y="5472356"/>
            <a:ext cx="295948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21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文鼎細圓" pitchFamily="49" charset="-120"/>
                <a:cs typeface="Arial" panose="020B0604020202020204" pitchFamily="34" charset="0"/>
              </a:rPr>
              <a:t>1: Accrue</a:t>
            </a:r>
            <a:r>
              <a:rPr kumimoji="0" lang="en-AU" altLang="zh-TW" sz="216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文鼎細圓" pitchFamily="49" charset="-120"/>
                <a:cs typeface="Arial" panose="020B0604020202020204" pitchFamily="34" charset="0"/>
              </a:rPr>
              <a:t> BV / IBV</a:t>
            </a:r>
            <a:endParaRPr kumimoji="0" lang="zh-CN" altLang="zh-TW" sz="21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文鼎細圓" pitchFamily="49" charset="-120"/>
              <a:cs typeface="Arial" panose="020B0604020202020204" pitchFamily="34" charset="0"/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7283983" y="5815364"/>
            <a:ext cx="295948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1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文鼎細圓" pitchFamily="49" charset="-120"/>
                <a:cs typeface="Arial" panose="020B0604020202020204" pitchFamily="34" charset="0"/>
              </a:rPr>
              <a:t>2</a:t>
            </a:r>
            <a:r>
              <a:rPr kumimoji="0" lang="en-AU" altLang="zh-TW" sz="21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文鼎細圓" pitchFamily="49" charset="-120"/>
                <a:cs typeface="Arial" panose="020B0604020202020204" pitchFamily="34" charset="0"/>
              </a:rPr>
              <a:t>: 30%</a:t>
            </a:r>
            <a:r>
              <a:rPr kumimoji="0" lang="en-AU" altLang="zh-TW" sz="216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文鼎細圓" pitchFamily="49" charset="-120"/>
                <a:cs typeface="Arial" panose="020B0604020202020204" pitchFamily="34" charset="0"/>
              </a:rPr>
              <a:t> retail profit</a:t>
            </a:r>
            <a:endParaRPr kumimoji="0" lang="zh-CN" altLang="en-US" sz="21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文鼎細圓" pitchFamily="49" charset="-120"/>
              <a:cs typeface="Arial" panose="020B0604020202020204" pitchFamily="34" charset="0"/>
            </a:endParaRPr>
          </a:p>
        </p:txBody>
      </p:sp>
      <p:sp>
        <p:nvSpPr>
          <p:cNvPr id="75" name="文字方塊 74"/>
          <p:cNvSpPr txBox="1"/>
          <p:nvPr/>
        </p:nvSpPr>
        <p:spPr>
          <a:xfrm>
            <a:off x="7283959" y="6172712"/>
            <a:ext cx="340385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1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文鼎細圓" pitchFamily="49" charset="-120"/>
                <a:cs typeface="Arial" panose="020B0604020202020204" pitchFamily="34" charset="0"/>
              </a:rPr>
              <a:t>3: Residual</a:t>
            </a:r>
            <a:r>
              <a:rPr kumimoji="0" lang="en-AU" altLang="en-US" sz="216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文鼎細圓" pitchFamily="49" charset="-120"/>
                <a:cs typeface="Arial" panose="020B0604020202020204" pitchFamily="34" charset="0"/>
              </a:rPr>
              <a:t> Income</a:t>
            </a:r>
            <a:endParaRPr kumimoji="0" lang="en-US" altLang="zh-TW" sz="21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文鼎細圓" pitchFamily="49" charset="-120"/>
              <a:cs typeface="Arial" panose="020B0604020202020204" pitchFamily="34" charset="0"/>
            </a:endParaRPr>
          </a:p>
        </p:txBody>
      </p:sp>
      <p:cxnSp>
        <p:nvCxnSpPr>
          <p:cNvPr id="77" name="直線單箭頭接點 76"/>
          <p:cNvCxnSpPr>
            <a:stCxn id="23" idx="2"/>
          </p:cNvCxnSpPr>
          <p:nvPr/>
        </p:nvCxnSpPr>
        <p:spPr>
          <a:xfrm>
            <a:off x="5291988" y="6582010"/>
            <a:ext cx="0" cy="2759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/>
          <p:cNvCxnSpPr>
            <a:stCxn id="24" idx="2"/>
          </p:cNvCxnSpPr>
          <p:nvPr/>
        </p:nvCxnSpPr>
        <p:spPr>
          <a:xfrm>
            <a:off x="6804238" y="6575194"/>
            <a:ext cx="0" cy="2828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Image result for shop.com icon">
            <a:extLst>
              <a:ext uri="{FF2B5EF4-FFF2-40B4-BE49-F238E27FC236}">
                <a16:creationId xmlns:a16="http://schemas.microsoft.com/office/drawing/2014/main" id="{D355602B-851F-41FF-9949-8C1FB38FB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390" y="2440502"/>
            <a:ext cx="1284247" cy="128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E5D45-7017-43DA-9FD9-9468B81C86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494" y="504301"/>
            <a:ext cx="11057012" cy="58493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62642-CD38-429F-B64D-93D09292F3F9}"/>
              </a:ext>
            </a:extLst>
          </p:cNvPr>
          <p:cNvSpPr txBox="1"/>
          <p:nvPr/>
        </p:nvSpPr>
        <p:spPr>
          <a:xfrm>
            <a:off x="1741714" y="1706881"/>
            <a:ext cx="827471" cy="369332"/>
          </a:xfrm>
          <a:prstGeom prst="wedgeRectCallout">
            <a:avLst>
              <a:gd name="adj1" fmla="val -58721"/>
              <a:gd name="adj2" fmla="val 126164"/>
            </a:avLst>
          </a:prstGeom>
          <a:solidFill>
            <a:schemeClr val="accent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AU" dirty="0"/>
              <a:t>$1,400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35FF95-C446-4027-9117-E0898A3F2882}"/>
              </a:ext>
            </a:extLst>
          </p:cNvPr>
          <p:cNvSpPr txBox="1"/>
          <p:nvPr/>
        </p:nvSpPr>
        <p:spPr>
          <a:xfrm>
            <a:off x="9495822" y="1856900"/>
            <a:ext cx="827471" cy="369332"/>
          </a:xfrm>
          <a:prstGeom prst="wedgeRectCallout">
            <a:avLst>
              <a:gd name="adj1" fmla="val 62307"/>
              <a:gd name="adj2" fmla="val -144997"/>
            </a:avLst>
          </a:prstGeom>
          <a:solidFill>
            <a:schemeClr val="accent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AU" dirty="0"/>
              <a:t>$2,100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36787A21-1338-4EAB-B669-ACFB885ED983}"/>
              </a:ext>
            </a:extLst>
          </p:cNvPr>
          <p:cNvSpPr/>
          <p:nvPr/>
        </p:nvSpPr>
        <p:spPr>
          <a:xfrm>
            <a:off x="10534106" y="1506583"/>
            <a:ext cx="369025" cy="940525"/>
          </a:xfrm>
          <a:prstGeom prst="rightBrace">
            <a:avLst/>
          </a:prstGeom>
          <a:noFill/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D43439-C037-4D48-A94A-24EFEB70DE65}"/>
              </a:ext>
            </a:extLst>
          </p:cNvPr>
          <p:cNvSpPr txBox="1"/>
          <p:nvPr/>
        </p:nvSpPr>
        <p:spPr>
          <a:xfrm>
            <a:off x="10917439" y="1706881"/>
            <a:ext cx="917880" cy="5193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AU" dirty="0"/>
              <a:t>$700</a:t>
            </a:r>
          </a:p>
        </p:txBody>
      </p:sp>
    </p:spTree>
    <p:extLst>
      <p:ext uri="{BB962C8B-B14F-4D97-AF65-F5344CB8AC3E}">
        <p14:creationId xmlns:p14="http://schemas.microsoft.com/office/powerpoint/2010/main" val="38071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BF6F3917-FAEF-4F5C-BE12-CF65574CE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EFF6467-061A-4EB4-A666-8ED016C0C0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DA5CB9C-6466-4DB3-83C9-AE3B536A54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AA604B4-1AE4-48CB-981A-54CC4AE3C0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5D1C11E-228A-44D3-B3E8-1364E7393D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0FD3847-BF68-4ACE-83F8-1E7CC32B17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547BBBDC-7066-4AF7-9C62-1803AB2F9B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Snip Diagonal Corner Rectangle 24">
            <a:extLst>
              <a:ext uri="{FF2B5EF4-FFF2-40B4-BE49-F238E27FC236}">
                <a16:creationId xmlns:a16="http://schemas.microsoft.com/office/drawing/2014/main" id="{350FA329-CBE0-46FE-A19B-84D688DAD7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rgbClr val="FFFFFF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Image result for better business bureau">
            <a:extLst>
              <a:ext uri="{FF2B5EF4-FFF2-40B4-BE49-F238E27FC236}">
                <a16:creationId xmlns:a16="http://schemas.microsoft.com/office/drawing/2014/main" id="{EFDA24A9-0B08-4A42-B1ED-3407308A4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1697" y="1999634"/>
            <a:ext cx="4502570" cy="253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8FFEFAE-4471-4EAA-92D7-76C13B4D4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1" y="1593669"/>
            <a:ext cx="0" cy="3222171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6B1B270-BA3E-4C11-8746-EF816BF5C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2827" y="2394823"/>
            <a:ext cx="4033781" cy="153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63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BF6F3917-FAEF-4F5C-BE12-CF65574CE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EFF6467-061A-4EB4-A666-8ED016C0C0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DA5CB9C-6466-4DB3-83C9-AE3B536A54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AA604B4-1AE4-48CB-981A-54CC4AE3C0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5D1C11E-228A-44D3-B3E8-1364E7393D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0FD3847-BF68-4ACE-83F8-1E7CC32B17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547BBBDC-7066-4AF7-9C62-1803AB2F9B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Snip Diagonal Corner Rectangle 24">
            <a:extLst>
              <a:ext uri="{FF2B5EF4-FFF2-40B4-BE49-F238E27FC236}">
                <a16:creationId xmlns:a16="http://schemas.microsoft.com/office/drawing/2014/main" id="{350FA329-CBE0-46FE-A19B-84D688DAD7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rgbClr val="FFFFFF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8FFEFAE-4471-4EAA-92D7-76C13B4D4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1" y="1593669"/>
            <a:ext cx="0" cy="3222171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FD9E5EAF-3574-4A61-BCC8-13CC95644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0" y="1185800"/>
            <a:ext cx="5141124" cy="286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C72077-732F-45D1-AB80-01286BD1106D}"/>
              </a:ext>
            </a:extLst>
          </p:cNvPr>
          <p:cNvGrpSpPr/>
          <p:nvPr/>
        </p:nvGrpSpPr>
        <p:grpSpPr>
          <a:xfrm>
            <a:off x="6257581" y="1225419"/>
            <a:ext cx="5157314" cy="4119296"/>
            <a:chOff x="6274000" y="1017191"/>
            <a:chExt cx="5157314" cy="4119296"/>
          </a:xfrm>
        </p:grpSpPr>
        <p:pic>
          <p:nvPicPr>
            <p:cNvPr id="18" name="Picture 4" descr="Related image">
              <a:extLst>
                <a:ext uri="{FF2B5EF4-FFF2-40B4-BE49-F238E27FC236}">
                  <a16:creationId xmlns:a16="http://schemas.microsoft.com/office/drawing/2014/main" id="{3E6C77F8-B0F2-4FDB-9F49-487DF294BC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24" t="10679" r="19636"/>
            <a:stretch/>
          </p:blipFill>
          <p:spPr bwMode="auto">
            <a:xfrm>
              <a:off x="6274000" y="1017191"/>
              <a:ext cx="2554357" cy="4119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52BF938-2BBB-467A-8EA8-9E7F1362252B}"/>
                </a:ext>
              </a:extLst>
            </p:cNvPr>
            <p:cNvGrpSpPr/>
            <p:nvPr/>
          </p:nvGrpSpPr>
          <p:grpSpPr>
            <a:xfrm>
              <a:off x="8495341" y="2004477"/>
              <a:ext cx="2935973" cy="2923583"/>
              <a:chOff x="3524105" y="1122744"/>
              <a:chExt cx="4921443" cy="505813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9D02792-9AEF-458F-BB0E-3422DF96C569}"/>
                  </a:ext>
                </a:extLst>
              </p:cNvPr>
              <p:cNvSpPr/>
              <p:nvPr/>
            </p:nvSpPr>
            <p:spPr>
              <a:xfrm>
                <a:off x="3524105" y="1122744"/>
                <a:ext cx="4921443" cy="5058137"/>
              </a:xfrm>
              <a:prstGeom prst="ellipse">
                <a:avLst/>
              </a:prstGeom>
              <a:ln w="539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1" name="Picture 2" descr="Image result for bbb torch award 2017">
                <a:extLst>
                  <a:ext uri="{FF2B5EF4-FFF2-40B4-BE49-F238E27FC236}">
                    <a16:creationId xmlns:a16="http://schemas.microsoft.com/office/drawing/2014/main" id="{44A0D146-132C-47BF-8A6D-76699568B9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9" t="3362" r="7831" b="13894"/>
              <a:stretch/>
            </p:blipFill>
            <p:spPr bwMode="auto">
              <a:xfrm>
                <a:off x="4235947" y="1292961"/>
                <a:ext cx="3634450" cy="258490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17B43A-33E8-4938-BD10-6E1E04A5D491}"/>
                  </a:ext>
                </a:extLst>
              </p:cNvPr>
              <p:cNvSpPr txBox="1"/>
              <p:nvPr/>
            </p:nvSpPr>
            <p:spPr>
              <a:xfrm>
                <a:off x="4208725" y="3940912"/>
                <a:ext cx="3688893" cy="1863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2018 Winner!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F328F70-1A11-4151-8B70-114547E7F44B}"/>
              </a:ext>
            </a:extLst>
          </p:cNvPr>
          <p:cNvSpPr txBox="1"/>
          <p:nvPr/>
        </p:nvSpPr>
        <p:spPr>
          <a:xfrm>
            <a:off x="1004010" y="4107233"/>
            <a:ext cx="4823522" cy="1237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>
                <a:solidFill>
                  <a:schemeClr val="bg1"/>
                </a:solidFill>
              </a:rPr>
              <a:t>“Market America is a company that builds trust, advertises honestly, and are responsive to their customers” </a:t>
            </a:r>
          </a:p>
          <a:p>
            <a:pPr algn="r"/>
            <a:r>
              <a:rPr lang="en-AU" i="1" dirty="0">
                <a:solidFill>
                  <a:schemeClr val="bg1"/>
                </a:solidFill>
              </a:rPr>
              <a:t>… Kevin </a:t>
            </a:r>
            <a:r>
              <a:rPr lang="en-AU" i="1" dirty="0" err="1">
                <a:solidFill>
                  <a:schemeClr val="bg1"/>
                </a:solidFill>
              </a:rPr>
              <a:t>Hinterberger</a:t>
            </a:r>
            <a:endParaRPr lang="en-A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8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 cstate="print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generated with high confidence">
            <a:extLst>
              <a:ext uri="{FF2B5EF4-FFF2-40B4-BE49-F238E27FC236}">
                <a16:creationId xmlns:a16="http://schemas.microsoft.com/office/drawing/2014/main" id="{F0E28018-1F9F-4C53-BC9B-B72B0401C4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1" b="3599"/>
          <a:stretch/>
        </p:blipFill>
        <p:spPr>
          <a:xfrm>
            <a:off x="516466" y="10"/>
            <a:ext cx="11159068" cy="6857990"/>
          </a:xfrm>
          <a:custGeom>
            <a:avLst/>
            <a:gdLst>
              <a:gd name="connsiteX0" fmla="*/ 1192024 w 11159068"/>
              <a:gd name="connsiteY0" fmla="*/ 0 h 6858000"/>
              <a:gd name="connsiteX1" fmla="*/ 9967044 w 11159068"/>
              <a:gd name="connsiteY1" fmla="*/ 0 h 6858000"/>
              <a:gd name="connsiteX2" fmla="*/ 11159068 w 11159068"/>
              <a:gd name="connsiteY2" fmla="*/ 3433763 h 6858000"/>
              <a:gd name="connsiteX3" fmla="*/ 9971831 w 11159068"/>
              <a:gd name="connsiteY3" fmla="*/ 6858000 h 6858000"/>
              <a:gd name="connsiteX4" fmla="*/ 1187237 w 11159068"/>
              <a:gd name="connsiteY4" fmla="*/ 6858000 h 6858000"/>
              <a:gd name="connsiteX5" fmla="*/ 0 w 11159068"/>
              <a:gd name="connsiteY5" fmla="*/ 3433763 h 6858000"/>
              <a:gd name="connsiteX6" fmla="*/ 1192024 w 1115906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59068" h="6858000">
                <a:moveTo>
                  <a:pt x="1192024" y="0"/>
                </a:moveTo>
                <a:cubicBezTo>
                  <a:pt x="1192024" y="0"/>
                  <a:pt x="1192024" y="0"/>
                  <a:pt x="9967044" y="0"/>
                </a:cubicBezTo>
                <a:cubicBezTo>
                  <a:pt x="10713854" y="942975"/>
                  <a:pt x="11159068" y="2138363"/>
                  <a:pt x="11159068" y="3433763"/>
                </a:cubicBezTo>
                <a:cubicBezTo>
                  <a:pt x="11159068" y="4724400"/>
                  <a:pt x="10718641" y="5915025"/>
                  <a:pt x="9971831" y="6858000"/>
                </a:cubicBezTo>
                <a:cubicBezTo>
                  <a:pt x="9971831" y="6858000"/>
                  <a:pt x="9971831" y="6858000"/>
                  <a:pt x="1187237" y="6858000"/>
                </a:cubicBezTo>
                <a:cubicBezTo>
                  <a:pt x="440427" y="5915025"/>
                  <a:pt x="0" y="4724400"/>
                  <a:pt x="0" y="3433763"/>
                </a:cubicBezTo>
                <a:cubicBezTo>
                  <a:pt x="0" y="2138363"/>
                  <a:pt x="445214" y="942975"/>
                  <a:pt x="1192024" y="0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EDFB53-F8B6-4DED-B11F-6398645B3E68}"/>
              </a:ext>
            </a:extLst>
          </p:cNvPr>
          <p:cNvGrpSpPr/>
          <p:nvPr/>
        </p:nvGrpSpPr>
        <p:grpSpPr>
          <a:xfrm>
            <a:off x="-481273" y="1"/>
            <a:ext cx="10205156" cy="6857999"/>
            <a:chOff x="-481273" y="1"/>
            <a:chExt cx="10205156" cy="685799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3CB559-0B19-4DCB-8685-258E57E63196}"/>
                </a:ext>
              </a:extLst>
            </p:cNvPr>
            <p:cNvSpPr/>
            <p:nvPr/>
          </p:nvSpPr>
          <p:spPr>
            <a:xfrm>
              <a:off x="1265466" y="1"/>
              <a:ext cx="4501661" cy="6857999"/>
            </a:xfrm>
            <a:prstGeom prst="rect">
              <a:avLst/>
            </a:prstGeom>
            <a:solidFill>
              <a:schemeClr val="dk1">
                <a:alpha val="66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297E5D8-CB2A-4149-A73B-174FDC9474FD}"/>
                </a:ext>
              </a:extLst>
            </p:cNvPr>
            <p:cNvSpPr/>
            <p:nvPr/>
          </p:nvSpPr>
          <p:spPr>
            <a:xfrm>
              <a:off x="1302536" y="2529165"/>
              <a:ext cx="4423778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197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all" spc="-30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rank</a:t>
              </a:r>
            </a:p>
            <a:p>
              <a:pPr marL="0" marR="0" lvl="0" indent="0" algn="ctr" defTabSz="1197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all" spc="-300" normalizeH="0" baseline="10000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#</a:t>
              </a:r>
              <a:r>
                <a:rPr kumimoji="0" lang="en-US" sz="8000" b="0" i="1" u="none" strike="noStrike" kern="1200" cap="all" spc="-30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39</a:t>
              </a:r>
              <a:endParaRPr kumimoji="0" lang="en-US" sz="6600" b="0" i="1" u="none" strike="noStrike" kern="1200" cap="all" spc="-300" normalizeH="0" baseline="3000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1197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all" spc="-30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C00986-31E4-4E78-B50B-D94BEE5A9122}"/>
                </a:ext>
              </a:extLst>
            </p:cNvPr>
            <p:cNvSpPr/>
            <p:nvPr/>
          </p:nvSpPr>
          <p:spPr>
            <a:xfrm>
              <a:off x="-481273" y="732884"/>
              <a:ext cx="799513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197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all" spc="-30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in the </a:t>
              </a:r>
            </a:p>
            <a:p>
              <a:pPr marL="0" marR="0" lvl="0" indent="0" algn="ctr" defTabSz="1197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all" spc="-30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2016 social 500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FC89D3E-2AC5-4FAF-A827-9028C009E029}"/>
                </a:ext>
              </a:extLst>
            </p:cNvPr>
            <p:cNvSpPr/>
            <p:nvPr/>
          </p:nvSpPr>
          <p:spPr>
            <a:xfrm>
              <a:off x="1728745" y="4919228"/>
              <a:ext cx="799513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l" defTabSz="1197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1" u="none" strike="noStrike" kern="0" cap="all" normalizeH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Social commerce</a:t>
              </a:r>
            </a:p>
            <a:p>
              <a:pPr marL="342900" marR="0" lvl="0" indent="-342900" algn="l" defTabSz="1197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1" u="none" strike="noStrike" kern="0" cap="all" normalizeH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Social engagement</a:t>
              </a:r>
            </a:p>
            <a:p>
              <a:pPr marL="342900" marR="0" lvl="0" indent="-342900" algn="l" defTabSz="1197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1" u="none" strike="noStrike" kern="0" cap="all" normalizeH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Follower base</a:t>
              </a:r>
            </a:p>
            <a:p>
              <a:pPr marL="342900" marR="0" lvl="0" indent="-342900" algn="l" defTabSz="1197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1" u="none" strike="noStrike" kern="0" cap="all" normalizeH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content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585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89102E3-A474-47A0-A9AC-A0AABAE28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EE2F9-3780-4AAE-AF89-A05169D4C7C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7801" y="1744531"/>
            <a:ext cx="3822552" cy="38225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9DD976-F4D4-427F-8311-0D3868EAC1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8154" y="1089212"/>
            <a:ext cx="7033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02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8BC613-5386-4AB4-93A1-354925C2EE1A}"/>
              </a:ext>
            </a:extLst>
          </p:cNvPr>
          <p:cNvSpPr txBox="1"/>
          <p:nvPr/>
        </p:nvSpPr>
        <p:spPr>
          <a:xfrm>
            <a:off x="6024154" y="1203311"/>
            <a:ext cx="6024133" cy="4451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FFFFFF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Always looking for ways 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C000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Simplify</a:t>
            </a:r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</a:t>
            </a:r>
            <a:r>
              <a:rPr lang="en-US" sz="5400" b="1" dirty="0">
                <a:solidFill>
                  <a:srgbClr val="FFC000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Streamline</a:t>
            </a:r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&amp; </a:t>
            </a:r>
            <a:r>
              <a:rPr lang="en-US" sz="5400" b="1" dirty="0">
                <a:solidFill>
                  <a:srgbClr val="FFC000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Standardize</a:t>
            </a:r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>
                <a:solidFill>
                  <a:srgbClr val="FFFFFF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the day- to- day operations of your Business.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F0AE1-4A0C-4366-A7E3-F75FAA8A69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r="28358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4055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BED903-7464-4128-9F6C-E4D1A384B3EA}"/>
              </a:ext>
            </a:extLst>
          </p:cNvPr>
          <p:cNvSpPr/>
          <p:nvPr/>
        </p:nvSpPr>
        <p:spPr>
          <a:xfrm>
            <a:off x="99815" y="74511"/>
            <a:ext cx="6877357" cy="933652"/>
          </a:xfrm>
          <a:prstGeom prst="rect">
            <a:avLst/>
          </a:prstGeom>
        </p:spPr>
        <p:txBody>
          <a:bodyPr wrap="none" lIns="89516" tIns="45719" rIns="89516" bIns="45719">
            <a:spAutoFit/>
          </a:bodyPr>
          <a:lstStyle/>
          <a:p>
            <a:pPr marL="0" marR="0" lvl="0" indent="0" algn="ctr" defTabSz="87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7" b="0" i="0" u="none" strike="noStrike" kern="1200" cap="all" spc="-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t>Growing globally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2CD044-CAB4-41D2-8066-9A47061EDA47}"/>
              </a:ext>
            </a:extLst>
          </p:cNvPr>
          <p:cNvSpPr/>
          <p:nvPr/>
        </p:nvSpPr>
        <p:spPr>
          <a:xfrm>
            <a:off x="185686" y="943768"/>
            <a:ext cx="6705614" cy="523218"/>
          </a:xfrm>
          <a:prstGeom prst="rect">
            <a:avLst/>
          </a:prstGeom>
        </p:spPr>
        <p:txBody>
          <a:bodyPr wrap="square" lIns="89516" tIns="45719" rIns="89516" bIns="45719">
            <a:spAutoFit/>
          </a:bodyPr>
          <a:lstStyle/>
          <a:p>
            <a:pPr marL="0" marR="0" lvl="0" indent="0" algn="ctr" defTabSz="877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5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t>The Asia pacific has grown exponentially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99EB37-5FC9-44FE-9A45-8E3F666CAB82}"/>
              </a:ext>
            </a:extLst>
          </p:cNvPr>
          <p:cNvGrpSpPr/>
          <p:nvPr/>
        </p:nvGrpSpPr>
        <p:grpSpPr>
          <a:xfrm>
            <a:off x="377478" y="1814588"/>
            <a:ext cx="2130276" cy="2330056"/>
            <a:chOff x="1345518" y="2005553"/>
            <a:chExt cx="1597707" cy="174754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852E0D7-592D-46A3-B3A5-49F6FB9BEE71}"/>
                </a:ext>
              </a:extLst>
            </p:cNvPr>
            <p:cNvSpPr/>
            <p:nvPr/>
          </p:nvSpPr>
          <p:spPr>
            <a:xfrm>
              <a:off x="1571625" y="2005553"/>
              <a:ext cx="1371600" cy="1371600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06400" sx="116000" sy="116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516" tIns="45719" rIns="89516" bIns="45719" rtlCol="0" anchor="ctr"/>
            <a:lstStyle/>
            <a:p>
              <a:pPr marL="0" marR="0" lvl="0" indent="0" algn="ctr" defTabSz="8771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DEB1AD-303F-46BB-BEF7-7637ED45AA84}"/>
                </a:ext>
              </a:extLst>
            </p:cNvPr>
            <p:cNvSpPr/>
            <p:nvPr/>
          </p:nvSpPr>
          <p:spPr>
            <a:xfrm>
              <a:off x="1345518" y="3406845"/>
              <a:ext cx="1426112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38165" marR="0" lvl="1" indent="0" algn="ctr" defTabSz="8771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entury Gothic Regular" charset="0"/>
                  <a:ea typeface="+mn-ea"/>
                  <a:cs typeface="+mn-cs"/>
                </a:rPr>
                <a:t>Australia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BBA90B-7CF0-4360-916B-2A37FD6CFB93}"/>
              </a:ext>
            </a:extLst>
          </p:cNvPr>
          <p:cNvGrpSpPr/>
          <p:nvPr/>
        </p:nvGrpSpPr>
        <p:grpSpPr>
          <a:xfrm>
            <a:off x="3024046" y="1810448"/>
            <a:ext cx="1936905" cy="2334196"/>
            <a:chOff x="3033596" y="2005553"/>
            <a:chExt cx="1452679" cy="175064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5D0E926-F96F-45C0-BFD7-122FE0F3B94C}"/>
                </a:ext>
              </a:extLst>
            </p:cNvPr>
            <p:cNvSpPr/>
            <p:nvPr/>
          </p:nvSpPr>
          <p:spPr>
            <a:xfrm>
              <a:off x="3114675" y="2005553"/>
              <a:ext cx="1371600" cy="1371600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06400" sx="116000" sy="116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516" tIns="45719" rIns="89516" bIns="45719" rtlCol="0" anchor="ctr"/>
            <a:lstStyle/>
            <a:p>
              <a:pPr marL="0" marR="0" lvl="0" indent="0" algn="ctr" defTabSz="8771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012301-2D43-48D1-A230-EA2DCBCA43D0}"/>
                </a:ext>
              </a:extLst>
            </p:cNvPr>
            <p:cNvSpPr/>
            <p:nvPr/>
          </p:nvSpPr>
          <p:spPr>
            <a:xfrm>
              <a:off x="3033596" y="3409950"/>
              <a:ext cx="1262606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38165" marR="0" lvl="1" indent="0" algn="ctr" defTabSz="8771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entury Gothic Regular" charset="0"/>
                  <a:ea typeface="+mn-ea"/>
                  <a:cs typeface="+mn-cs"/>
                </a:rPr>
                <a:t>Taiwan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F160B2-2B5B-411D-9C8B-8B1017758727}"/>
              </a:ext>
            </a:extLst>
          </p:cNvPr>
          <p:cNvGrpSpPr/>
          <p:nvPr/>
        </p:nvGrpSpPr>
        <p:grpSpPr>
          <a:xfrm>
            <a:off x="5128776" y="1844657"/>
            <a:ext cx="2334034" cy="2330056"/>
            <a:chOff x="4033874" y="2005553"/>
            <a:chExt cx="1750525" cy="174754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F9442DD-6704-4CAF-BDEF-D021FBD4A22E}"/>
                </a:ext>
              </a:extLst>
            </p:cNvPr>
            <p:cNvSpPr/>
            <p:nvPr/>
          </p:nvSpPr>
          <p:spPr>
            <a:xfrm>
              <a:off x="4412799" y="2005553"/>
              <a:ext cx="1371600" cy="1371600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06400" sx="116000" sy="116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516" tIns="45719" rIns="89516" bIns="45719" rtlCol="0" anchor="ctr"/>
            <a:lstStyle/>
            <a:p>
              <a:pPr marL="0" marR="0" lvl="0" indent="0" algn="ctr" defTabSz="8771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9D6E9C9-C2CF-4538-9A33-9D68BB75DFFB}"/>
                </a:ext>
              </a:extLst>
            </p:cNvPr>
            <p:cNvSpPr/>
            <p:nvPr/>
          </p:nvSpPr>
          <p:spPr>
            <a:xfrm>
              <a:off x="4033874" y="3406845"/>
              <a:ext cx="1721865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38165" marR="0" lvl="1" indent="0" algn="ctr" defTabSz="8771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entury Gothic Regular" charset="0"/>
                  <a:ea typeface="+mn-ea"/>
                  <a:cs typeface="+mn-cs"/>
                </a:rPr>
                <a:t>Hong Kong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30D379-2252-42DA-83F8-808CE2FC144B}"/>
              </a:ext>
            </a:extLst>
          </p:cNvPr>
          <p:cNvGrpSpPr/>
          <p:nvPr/>
        </p:nvGrpSpPr>
        <p:grpSpPr>
          <a:xfrm>
            <a:off x="377478" y="4431245"/>
            <a:ext cx="2206750" cy="2308776"/>
            <a:chOff x="5917313" y="2005553"/>
            <a:chExt cx="1655062" cy="173158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329EF48-5959-46A0-A9B0-E2D83DF9C2EC}"/>
                </a:ext>
              </a:extLst>
            </p:cNvPr>
            <p:cNvSpPr/>
            <p:nvPr/>
          </p:nvSpPr>
          <p:spPr>
            <a:xfrm>
              <a:off x="6200775" y="2005553"/>
              <a:ext cx="1371600" cy="1371600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r="-63194"/>
              </a:stretch>
            </a:blipFill>
            <a:ln>
              <a:noFill/>
            </a:ln>
            <a:effectLst>
              <a:outerShdw blurRad="406400" sx="116000" sy="116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516" tIns="45719" rIns="89516" bIns="45719" rtlCol="0" anchor="ctr"/>
            <a:lstStyle/>
            <a:p>
              <a:pPr marL="0" marR="0" lvl="0" indent="0" algn="ctr" defTabSz="8771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F8737D-4A57-43DE-8F2D-7D4D96236829}"/>
                </a:ext>
              </a:extLst>
            </p:cNvPr>
            <p:cNvSpPr/>
            <p:nvPr/>
          </p:nvSpPr>
          <p:spPr>
            <a:xfrm>
              <a:off x="5917313" y="3390886"/>
              <a:ext cx="1613663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38165" marR="0" lvl="1" indent="0" algn="ctr" defTabSz="8771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entury Gothic Regular" charset="0"/>
                  <a:ea typeface="+mn-ea"/>
                  <a:cs typeface="+mn-cs"/>
                </a:rPr>
                <a:t>Singapore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2C84C9-D158-4ACA-B3D1-D80683AC44A9}"/>
              </a:ext>
            </a:extLst>
          </p:cNvPr>
          <p:cNvGrpSpPr/>
          <p:nvPr/>
        </p:nvGrpSpPr>
        <p:grpSpPr>
          <a:xfrm>
            <a:off x="2658181" y="4340999"/>
            <a:ext cx="2679055" cy="2405765"/>
            <a:chOff x="4921474" y="3103089"/>
            <a:chExt cx="2679055" cy="240576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DDD5E55-9778-4F32-B425-3564A88DB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74" y="3103089"/>
              <a:ext cx="2679055" cy="2009291"/>
            </a:xfrm>
            <a:prstGeom prst="rect">
              <a:avLst/>
            </a:prstGeom>
            <a:effectLst>
              <a:glow rad="228600">
                <a:schemeClr val="bg1">
                  <a:lumMod val="65000"/>
                  <a:alpha val="40000"/>
                </a:schemeClr>
              </a:glow>
            </a:effec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BA8CE91-9562-4A26-8D5A-4F7C3F11CB8B}"/>
                </a:ext>
              </a:extLst>
            </p:cNvPr>
            <p:cNvSpPr/>
            <p:nvPr/>
          </p:nvSpPr>
          <p:spPr>
            <a:xfrm>
              <a:off x="5196166" y="5047189"/>
              <a:ext cx="19463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38165" lvl="1" algn="ctr" defTabSz="877127">
                <a:defRPr/>
              </a:pPr>
              <a:r>
                <a:rPr lang="en-US" sz="2400" dirty="0">
                  <a:solidFill>
                    <a:schemeClr val="tx2"/>
                  </a:solidFill>
                  <a:latin typeface="Century Gothic Regular" charset="0"/>
                </a:rPr>
                <a:t>Malaysia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A0D6D9-0A53-4E55-AB73-3BE2D5AB7348}"/>
              </a:ext>
            </a:extLst>
          </p:cNvPr>
          <p:cNvGrpSpPr/>
          <p:nvPr/>
        </p:nvGrpSpPr>
        <p:grpSpPr>
          <a:xfrm>
            <a:off x="5466388" y="4303542"/>
            <a:ext cx="2426772" cy="2436479"/>
            <a:chOff x="5283084" y="4171870"/>
            <a:chExt cx="2426772" cy="2436479"/>
          </a:xfrm>
        </p:grpSpPr>
        <p:pic>
          <p:nvPicPr>
            <p:cNvPr id="3076" name="Picture 4" descr="Image result for thailand flag button">
              <a:extLst>
                <a:ext uri="{FF2B5EF4-FFF2-40B4-BE49-F238E27FC236}">
                  <a16:creationId xmlns:a16="http://schemas.microsoft.com/office/drawing/2014/main" id="{941BAFF5-7326-4485-AB69-8A2CF262C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3084" y="4171870"/>
              <a:ext cx="2426772" cy="2436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1D00B56-9793-425B-B1E6-DACD3D443A4A}"/>
                </a:ext>
              </a:extLst>
            </p:cNvPr>
            <p:cNvSpPr/>
            <p:nvPr/>
          </p:nvSpPr>
          <p:spPr>
            <a:xfrm>
              <a:off x="5411189" y="4876463"/>
              <a:ext cx="188705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38165" lvl="1" algn="ctr" defTabSz="877127">
                <a:defRPr/>
              </a:pPr>
              <a:r>
                <a:rPr lang="en-US" sz="2400" b="1" dirty="0">
                  <a:solidFill>
                    <a:schemeClr val="tx2"/>
                  </a:solidFill>
                  <a:latin typeface="Century Gothic Regular" charset="0"/>
                </a:rPr>
                <a:t>Next</a:t>
              </a:r>
            </a:p>
            <a:p>
              <a:pPr marL="438165" lvl="1" algn="ctr" defTabSz="877127">
                <a:defRPr/>
              </a:pPr>
              <a:r>
                <a:rPr lang="en-US" sz="2400" b="1" dirty="0">
                  <a:solidFill>
                    <a:schemeClr val="tx2"/>
                  </a:solidFill>
                  <a:latin typeface="Century Gothic Regular" charset="0"/>
                </a:rPr>
                <a:t>Thailand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5192" y="1969477"/>
            <a:ext cx="87219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Meeting, Training and Seminar System (GMTSS)</a:t>
            </a:r>
            <a:endParaRPr kumimoji="0" lang="en-US" sz="72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6983" y="3848744"/>
            <a:ext cx="107551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proven system of meetings, seminars and events that provide new and established UnFranchise</a:t>
            </a: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®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Owners with individual learning opportunities that contribute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standardised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effective training.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072839" y="3610708"/>
            <a:ext cx="1004667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A75659-1E1D-4C46-88DA-51B5455DEC66}"/>
              </a:ext>
            </a:extLst>
          </p:cNvPr>
          <p:cNvCxnSpPr/>
          <p:nvPr/>
        </p:nvCxnSpPr>
        <p:spPr>
          <a:xfrm>
            <a:off x="5328803" y="5562075"/>
            <a:ext cx="290264" cy="491281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26E67AEF-11E8-4E3E-8110-70E8C227BD9C}"/>
              </a:ext>
            </a:extLst>
          </p:cNvPr>
          <p:cNvSpPr/>
          <p:nvPr/>
        </p:nvSpPr>
        <p:spPr>
          <a:xfrm>
            <a:off x="2926758" y="3209120"/>
            <a:ext cx="3172074" cy="65598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UnFranchise</a:t>
            </a:r>
            <a:r>
              <a:rPr lang="en-US" dirty="0">
                <a:ln w="3175">
                  <a:noFill/>
                </a:ln>
                <a:solidFill>
                  <a:prstClr val="white"/>
                </a:solidFill>
              </a:rPr>
              <a:t>®</a:t>
            </a:r>
            <a:r>
              <a:rPr lang="en-US" b="1" dirty="0"/>
              <a:t> Business Presentation (UBP)</a:t>
            </a:r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CEA89400-3DE6-42B3-85B7-38516EC6C6B3}"/>
              </a:ext>
            </a:extLst>
          </p:cNvPr>
          <p:cNvSpPr/>
          <p:nvPr/>
        </p:nvSpPr>
        <p:spPr>
          <a:xfrm>
            <a:off x="7812783" y="2692740"/>
            <a:ext cx="3257549" cy="6559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General Business Trainings</a:t>
            </a:r>
            <a:br>
              <a:rPr lang="en-US" b="1" dirty="0"/>
            </a:br>
            <a:r>
              <a:rPr lang="en-US" b="1" dirty="0"/>
              <a:t>NUOT, Basic 5, ECCT</a:t>
            </a:r>
          </a:p>
        </p:txBody>
      </p:sp>
      <p:sp>
        <p:nvSpPr>
          <p:cNvPr id="9" name="Rounded Rectangle 28">
            <a:extLst>
              <a:ext uri="{FF2B5EF4-FFF2-40B4-BE49-F238E27FC236}">
                <a16:creationId xmlns:a16="http://schemas.microsoft.com/office/drawing/2014/main" id="{CAD69D96-9EB4-4746-A901-BDF9072E0A32}"/>
              </a:ext>
            </a:extLst>
          </p:cNvPr>
          <p:cNvSpPr/>
          <p:nvPr/>
        </p:nvSpPr>
        <p:spPr>
          <a:xfrm>
            <a:off x="2926758" y="4355371"/>
            <a:ext cx="3172074" cy="4574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Local Seminars</a:t>
            </a:r>
          </a:p>
        </p:txBody>
      </p:sp>
      <p:sp>
        <p:nvSpPr>
          <p:cNvPr id="10" name="Rounded Rectangle 32">
            <a:extLst>
              <a:ext uri="{FF2B5EF4-FFF2-40B4-BE49-F238E27FC236}">
                <a16:creationId xmlns:a16="http://schemas.microsoft.com/office/drawing/2014/main" id="{7FB24FDA-5852-4A15-A153-CB8D6EA34FE6}"/>
              </a:ext>
            </a:extLst>
          </p:cNvPr>
          <p:cNvSpPr/>
          <p:nvPr/>
        </p:nvSpPr>
        <p:spPr>
          <a:xfrm>
            <a:off x="1615899" y="5121718"/>
            <a:ext cx="5793791" cy="4574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Market Australia Annual Convention</a:t>
            </a:r>
          </a:p>
        </p:txBody>
      </p:sp>
      <p:sp>
        <p:nvSpPr>
          <p:cNvPr id="11" name="Rounded Rectangle 33">
            <a:extLst>
              <a:ext uri="{FF2B5EF4-FFF2-40B4-BE49-F238E27FC236}">
                <a16:creationId xmlns:a16="http://schemas.microsoft.com/office/drawing/2014/main" id="{D2FAB715-EEB9-4932-A7D3-A20D7785D5CD}"/>
              </a:ext>
            </a:extLst>
          </p:cNvPr>
          <p:cNvSpPr/>
          <p:nvPr/>
        </p:nvSpPr>
        <p:spPr>
          <a:xfrm>
            <a:off x="4700346" y="6051412"/>
            <a:ext cx="3172074" cy="4574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World Conference</a:t>
            </a:r>
          </a:p>
        </p:txBody>
      </p:sp>
      <p:sp>
        <p:nvSpPr>
          <p:cNvPr id="12" name="Rounded Rectangle 34">
            <a:extLst>
              <a:ext uri="{FF2B5EF4-FFF2-40B4-BE49-F238E27FC236}">
                <a16:creationId xmlns:a16="http://schemas.microsoft.com/office/drawing/2014/main" id="{00DED83E-11F0-4368-83DB-794A3108B5BF}"/>
              </a:ext>
            </a:extLst>
          </p:cNvPr>
          <p:cNvSpPr/>
          <p:nvPr/>
        </p:nvSpPr>
        <p:spPr>
          <a:xfrm>
            <a:off x="1242520" y="6053356"/>
            <a:ext cx="3172074" cy="4574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International Convention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DBF3EC-8646-4B2A-A0FB-77114B660B62}"/>
              </a:ext>
            </a:extLst>
          </p:cNvPr>
          <p:cNvGrpSpPr/>
          <p:nvPr/>
        </p:nvGrpSpPr>
        <p:grpSpPr>
          <a:xfrm>
            <a:off x="2030673" y="1010219"/>
            <a:ext cx="690088" cy="684674"/>
            <a:chOff x="4535154" y="2275352"/>
            <a:chExt cx="1488830" cy="14888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83E8C00-5E88-4EB6-8741-B174B0816D4B}"/>
                </a:ext>
              </a:extLst>
            </p:cNvPr>
            <p:cNvSpPr/>
            <p:nvPr/>
          </p:nvSpPr>
          <p:spPr>
            <a:xfrm>
              <a:off x="4535154" y="2275352"/>
              <a:ext cx="1488830" cy="14888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F15F03A0-CFC3-4CCC-ABF0-4F573E4BC2C3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>
              <a:off x="4874757" y="2572092"/>
              <a:ext cx="809625" cy="895350"/>
            </a:xfrm>
            <a:custGeom>
              <a:avLst/>
              <a:gdLst>
                <a:gd name="T0" fmla="*/ 2246 w 3061"/>
                <a:gd name="T1" fmla="*/ 2460 h 3383"/>
                <a:gd name="T2" fmla="*/ 2079 w 3061"/>
                <a:gd name="T3" fmla="*/ 2703 h 3383"/>
                <a:gd name="T4" fmla="*/ 2115 w 3061"/>
                <a:gd name="T5" fmla="*/ 3006 h 3383"/>
                <a:gd name="T6" fmla="*/ 2335 w 3061"/>
                <a:gd name="T7" fmla="*/ 3201 h 3383"/>
                <a:gd name="T8" fmla="*/ 2640 w 3061"/>
                <a:gd name="T9" fmla="*/ 3201 h 3383"/>
                <a:gd name="T10" fmla="*/ 2859 w 3061"/>
                <a:gd name="T11" fmla="*/ 3006 h 3383"/>
                <a:gd name="T12" fmla="*/ 2895 w 3061"/>
                <a:gd name="T13" fmla="*/ 2703 h 3383"/>
                <a:gd name="T14" fmla="*/ 2727 w 3061"/>
                <a:gd name="T15" fmla="*/ 2460 h 3383"/>
                <a:gd name="T16" fmla="*/ 574 w 3061"/>
                <a:gd name="T17" fmla="*/ 1271 h 3383"/>
                <a:gd name="T18" fmla="*/ 294 w 3061"/>
                <a:gd name="T19" fmla="*/ 1377 h 3383"/>
                <a:gd name="T20" fmla="*/ 156 w 3061"/>
                <a:gd name="T21" fmla="*/ 1640 h 3383"/>
                <a:gd name="T22" fmla="*/ 228 w 3061"/>
                <a:gd name="T23" fmla="*/ 1935 h 3383"/>
                <a:gd name="T24" fmla="*/ 470 w 3061"/>
                <a:gd name="T25" fmla="*/ 2103 h 3383"/>
                <a:gd name="T26" fmla="*/ 772 w 3061"/>
                <a:gd name="T27" fmla="*/ 2066 h 3383"/>
                <a:gd name="T28" fmla="*/ 967 w 3061"/>
                <a:gd name="T29" fmla="*/ 1846 h 3383"/>
                <a:gd name="T30" fmla="*/ 967 w 3061"/>
                <a:gd name="T31" fmla="*/ 1541 h 3383"/>
                <a:gd name="T32" fmla="*/ 772 w 3061"/>
                <a:gd name="T33" fmla="*/ 1321 h 3383"/>
                <a:gd name="T34" fmla="*/ 2434 w 3061"/>
                <a:gd name="T35" fmla="*/ 160 h 3383"/>
                <a:gd name="T36" fmla="*/ 2172 w 3061"/>
                <a:gd name="T37" fmla="*/ 299 h 3383"/>
                <a:gd name="T38" fmla="*/ 2066 w 3061"/>
                <a:gd name="T39" fmla="*/ 579 h 3383"/>
                <a:gd name="T40" fmla="*/ 2172 w 3061"/>
                <a:gd name="T41" fmla="*/ 861 h 3383"/>
                <a:gd name="T42" fmla="*/ 2434 w 3061"/>
                <a:gd name="T43" fmla="*/ 999 h 3383"/>
                <a:gd name="T44" fmla="*/ 2727 w 3061"/>
                <a:gd name="T45" fmla="*/ 927 h 3383"/>
                <a:gd name="T46" fmla="*/ 2895 w 3061"/>
                <a:gd name="T47" fmla="*/ 684 h 3383"/>
                <a:gd name="T48" fmla="*/ 2859 w 3061"/>
                <a:gd name="T49" fmla="*/ 380 h 3383"/>
                <a:gd name="T50" fmla="*/ 2640 w 3061"/>
                <a:gd name="T51" fmla="*/ 185 h 3383"/>
                <a:gd name="T52" fmla="*/ 2603 w 3061"/>
                <a:gd name="T53" fmla="*/ 12 h 3383"/>
                <a:gd name="T54" fmla="*/ 2893 w 3061"/>
                <a:gd name="T55" fmla="*/ 169 h 3383"/>
                <a:gd name="T56" fmla="*/ 3050 w 3061"/>
                <a:gd name="T57" fmla="*/ 460 h 3383"/>
                <a:gd name="T58" fmla="*/ 3016 w 3061"/>
                <a:gd name="T59" fmla="*/ 800 h 3383"/>
                <a:gd name="T60" fmla="*/ 2807 w 3061"/>
                <a:gd name="T61" fmla="*/ 1054 h 3383"/>
                <a:gd name="T62" fmla="*/ 2487 w 3061"/>
                <a:gd name="T63" fmla="*/ 1152 h 3383"/>
                <a:gd name="T64" fmla="*/ 2158 w 3061"/>
                <a:gd name="T65" fmla="*/ 1046 h 3383"/>
                <a:gd name="T66" fmla="*/ 1138 w 3061"/>
                <a:gd name="T67" fmla="*/ 1579 h 3383"/>
                <a:gd name="T68" fmla="*/ 1106 w 3061"/>
                <a:gd name="T69" fmla="*/ 1912 h 3383"/>
                <a:gd name="T70" fmla="*/ 2257 w 3061"/>
                <a:gd name="T71" fmla="*/ 2280 h 3383"/>
                <a:gd name="T72" fmla="*/ 2603 w 3061"/>
                <a:gd name="T73" fmla="*/ 2242 h 3383"/>
                <a:gd name="T74" fmla="*/ 2893 w 3061"/>
                <a:gd name="T75" fmla="*/ 2399 h 3383"/>
                <a:gd name="T76" fmla="*/ 3050 w 3061"/>
                <a:gd name="T77" fmla="*/ 2691 h 3383"/>
                <a:gd name="T78" fmla="*/ 3016 w 3061"/>
                <a:gd name="T79" fmla="*/ 3032 h 3383"/>
                <a:gd name="T80" fmla="*/ 2807 w 3061"/>
                <a:gd name="T81" fmla="*/ 3284 h 3383"/>
                <a:gd name="T82" fmla="*/ 2487 w 3061"/>
                <a:gd name="T83" fmla="*/ 3383 h 3383"/>
                <a:gd name="T84" fmla="*/ 2166 w 3061"/>
                <a:gd name="T85" fmla="*/ 3284 h 3383"/>
                <a:gd name="T86" fmla="*/ 1958 w 3061"/>
                <a:gd name="T87" fmla="*/ 3032 h 3383"/>
                <a:gd name="T88" fmla="*/ 1920 w 3061"/>
                <a:gd name="T89" fmla="*/ 2716 h 3383"/>
                <a:gd name="T90" fmla="*/ 948 w 3061"/>
                <a:gd name="T91" fmla="*/ 2129 h 3383"/>
                <a:gd name="T92" fmla="*/ 634 w 3061"/>
                <a:gd name="T93" fmla="*/ 2266 h 3383"/>
                <a:gd name="T94" fmla="*/ 300 w 3061"/>
                <a:gd name="T95" fmla="*/ 2200 h 3383"/>
                <a:gd name="T96" fmla="*/ 70 w 3061"/>
                <a:gd name="T97" fmla="*/ 1968 h 3383"/>
                <a:gd name="T98" fmla="*/ 3 w 3061"/>
                <a:gd name="T99" fmla="*/ 1635 h 3383"/>
                <a:gd name="T100" fmla="*/ 131 w 3061"/>
                <a:gd name="T101" fmla="*/ 1327 h 3383"/>
                <a:gd name="T102" fmla="*/ 404 w 3061"/>
                <a:gd name="T103" fmla="*/ 1144 h 3383"/>
                <a:gd name="T104" fmla="*/ 749 w 3061"/>
                <a:gd name="T105" fmla="*/ 1145 h 3383"/>
                <a:gd name="T106" fmla="*/ 1026 w 3061"/>
                <a:gd name="T107" fmla="*/ 1341 h 3383"/>
                <a:gd name="T108" fmla="*/ 1913 w 3061"/>
                <a:gd name="T109" fmla="*/ 576 h 3383"/>
                <a:gd name="T110" fmla="*/ 2010 w 3061"/>
                <a:gd name="T111" fmla="*/ 254 h 3383"/>
                <a:gd name="T112" fmla="*/ 2263 w 3061"/>
                <a:gd name="T113" fmla="*/ 45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61" h="3383">
                  <a:moveTo>
                    <a:pt x="2487" y="2385"/>
                  </a:moveTo>
                  <a:lnTo>
                    <a:pt x="2434" y="2388"/>
                  </a:lnTo>
                  <a:lnTo>
                    <a:pt x="2383" y="2397"/>
                  </a:lnTo>
                  <a:lnTo>
                    <a:pt x="2335" y="2413"/>
                  </a:lnTo>
                  <a:lnTo>
                    <a:pt x="2289" y="2434"/>
                  </a:lnTo>
                  <a:lnTo>
                    <a:pt x="2246" y="2460"/>
                  </a:lnTo>
                  <a:lnTo>
                    <a:pt x="2207" y="2491"/>
                  </a:lnTo>
                  <a:lnTo>
                    <a:pt x="2172" y="2526"/>
                  </a:lnTo>
                  <a:lnTo>
                    <a:pt x="2141" y="2565"/>
                  </a:lnTo>
                  <a:lnTo>
                    <a:pt x="2115" y="2608"/>
                  </a:lnTo>
                  <a:lnTo>
                    <a:pt x="2094" y="2654"/>
                  </a:lnTo>
                  <a:lnTo>
                    <a:pt x="2079" y="2703"/>
                  </a:lnTo>
                  <a:lnTo>
                    <a:pt x="2069" y="2753"/>
                  </a:lnTo>
                  <a:lnTo>
                    <a:pt x="2066" y="2807"/>
                  </a:lnTo>
                  <a:lnTo>
                    <a:pt x="2069" y="2860"/>
                  </a:lnTo>
                  <a:lnTo>
                    <a:pt x="2079" y="2912"/>
                  </a:lnTo>
                  <a:lnTo>
                    <a:pt x="2094" y="2960"/>
                  </a:lnTo>
                  <a:lnTo>
                    <a:pt x="2115" y="3006"/>
                  </a:lnTo>
                  <a:lnTo>
                    <a:pt x="2141" y="3049"/>
                  </a:lnTo>
                  <a:lnTo>
                    <a:pt x="2172" y="3087"/>
                  </a:lnTo>
                  <a:lnTo>
                    <a:pt x="2207" y="3123"/>
                  </a:lnTo>
                  <a:lnTo>
                    <a:pt x="2246" y="3154"/>
                  </a:lnTo>
                  <a:lnTo>
                    <a:pt x="2289" y="3180"/>
                  </a:lnTo>
                  <a:lnTo>
                    <a:pt x="2335" y="3201"/>
                  </a:lnTo>
                  <a:lnTo>
                    <a:pt x="2383" y="3216"/>
                  </a:lnTo>
                  <a:lnTo>
                    <a:pt x="2434" y="3226"/>
                  </a:lnTo>
                  <a:lnTo>
                    <a:pt x="2487" y="3230"/>
                  </a:lnTo>
                  <a:lnTo>
                    <a:pt x="2539" y="3226"/>
                  </a:lnTo>
                  <a:lnTo>
                    <a:pt x="2590" y="3216"/>
                  </a:lnTo>
                  <a:lnTo>
                    <a:pt x="2640" y="3201"/>
                  </a:lnTo>
                  <a:lnTo>
                    <a:pt x="2685" y="3180"/>
                  </a:lnTo>
                  <a:lnTo>
                    <a:pt x="2727" y="3154"/>
                  </a:lnTo>
                  <a:lnTo>
                    <a:pt x="2767" y="3123"/>
                  </a:lnTo>
                  <a:lnTo>
                    <a:pt x="2802" y="3087"/>
                  </a:lnTo>
                  <a:lnTo>
                    <a:pt x="2833" y="3049"/>
                  </a:lnTo>
                  <a:lnTo>
                    <a:pt x="2859" y="3006"/>
                  </a:lnTo>
                  <a:lnTo>
                    <a:pt x="2879" y="2960"/>
                  </a:lnTo>
                  <a:lnTo>
                    <a:pt x="2895" y="2912"/>
                  </a:lnTo>
                  <a:lnTo>
                    <a:pt x="2905" y="2860"/>
                  </a:lnTo>
                  <a:lnTo>
                    <a:pt x="2908" y="2807"/>
                  </a:lnTo>
                  <a:lnTo>
                    <a:pt x="2905" y="2753"/>
                  </a:lnTo>
                  <a:lnTo>
                    <a:pt x="2895" y="2703"/>
                  </a:lnTo>
                  <a:lnTo>
                    <a:pt x="2879" y="2654"/>
                  </a:lnTo>
                  <a:lnTo>
                    <a:pt x="2859" y="2608"/>
                  </a:lnTo>
                  <a:lnTo>
                    <a:pt x="2833" y="2565"/>
                  </a:lnTo>
                  <a:lnTo>
                    <a:pt x="2802" y="2526"/>
                  </a:lnTo>
                  <a:lnTo>
                    <a:pt x="2767" y="2491"/>
                  </a:lnTo>
                  <a:lnTo>
                    <a:pt x="2727" y="2460"/>
                  </a:lnTo>
                  <a:lnTo>
                    <a:pt x="2685" y="2434"/>
                  </a:lnTo>
                  <a:lnTo>
                    <a:pt x="2640" y="2413"/>
                  </a:lnTo>
                  <a:lnTo>
                    <a:pt x="2590" y="2397"/>
                  </a:lnTo>
                  <a:lnTo>
                    <a:pt x="2539" y="2388"/>
                  </a:lnTo>
                  <a:lnTo>
                    <a:pt x="2487" y="2385"/>
                  </a:lnTo>
                  <a:close/>
                  <a:moveTo>
                    <a:pt x="574" y="1271"/>
                  </a:moveTo>
                  <a:lnTo>
                    <a:pt x="522" y="1275"/>
                  </a:lnTo>
                  <a:lnTo>
                    <a:pt x="470" y="1284"/>
                  </a:lnTo>
                  <a:lnTo>
                    <a:pt x="421" y="1300"/>
                  </a:lnTo>
                  <a:lnTo>
                    <a:pt x="376" y="1321"/>
                  </a:lnTo>
                  <a:lnTo>
                    <a:pt x="334" y="1346"/>
                  </a:lnTo>
                  <a:lnTo>
                    <a:pt x="294" y="1377"/>
                  </a:lnTo>
                  <a:lnTo>
                    <a:pt x="259" y="1413"/>
                  </a:lnTo>
                  <a:lnTo>
                    <a:pt x="228" y="1452"/>
                  </a:lnTo>
                  <a:lnTo>
                    <a:pt x="202" y="1495"/>
                  </a:lnTo>
                  <a:lnTo>
                    <a:pt x="181" y="1541"/>
                  </a:lnTo>
                  <a:lnTo>
                    <a:pt x="166" y="1589"/>
                  </a:lnTo>
                  <a:lnTo>
                    <a:pt x="156" y="1640"/>
                  </a:lnTo>
                  <a:lnTo>
                    <a:pt x="153" y="1694"/>
                  </a:lnTo>
                  <a:lnTo>
                    <a:pt x="156" y="1747"/>
                  </a:lnTo>
                  <a:lnTo>
                    <a:pt x="166" y="1797"/>
                  </a:lnTo>
                  <a:lnTo>
                    <a:pt x="181" y="1846"/>
                  </a:lnTo>
                  <a:lnTo>
                    <a:pt x="202" y="1893"/>
                  </a:lnTo>
                  <a:lnTo>
                    <a:pt x="228" y="1935"/>
                  </a:lnTo>
                  <a:lnTo>
                    <a:pt x="259" y="1974"/>
                  </a:lnTo>
                  <a:lnTo>
                    <a:pt x="294" y="2010"/>
                  </a:lnTo>
                  <a:lnTo>
                    <a:pt x="334" y="2040"/>
                  </a:lnTo>
                  <a:lnTo>
                    <a:pt x="376" y="2066"/>
                  </a:lnTo>
                  <a:lnTo>
                    <a:pt x="421" y="2087"/>
                  </a:lnTo>
                  <a:lnTo>
                    <a:pt x="470" y="2103"/>
                  </a:lnTo>
                  <a:lnTo>
                    <a:pt x="522" y="2112"/>
                  </a:lnTo>
                  <a:lnTo>
                    <a:pt x="574" y="2116"/>
                  </a:lnTo>
                  <a:lnTo>
                    <a:pt x="627" y="2112"/>
                  </a:lnTo>
                  <a:lnTo>
                    <a:pt x="678" y="2103"/>
                  </a:lnTo>
                  <a:lnTo>
                    <a:pt x="726" y="2087"/>
                  </a:lnTo>
                  <a:lnTo>
                    <a:pt x="772" y="2066"/>
                  </a:lnTo>
                  <a:lnTo>
                    <a:pt x="815" y="2040"/>
                  </a:lnTo>
                  <a:lnTo>
                    <a:pt x="854" y="2010"/>
                  </a:lnTo>
                  <a:lnTo>
                    <a:pt x="889" y="1974"/>
                  </a:lnTo>
                  <a:lnTo>
                    <a:pt x="920" y="1935"/>
                  </a:lnTo>
                  <a:lnTo>
                    <a:pt x="946" y="1893"/>
                  </a:lnTo>
                  <a:lnTo>
                    <a:pt x="967" y="1846"/>
                  </a:lnTo>
                  <a:lnTo>
                    <a:pt x="982" y="1797"/>
                  </a:lnTo>
                  <a:lnTo>
                    <a:pt x="992" y="1747"/>
                  </a:lnTo>
                  <a:lnTo>
                    <a:pt x="995" y="1694"/>
                  </a:lnTo>
                  <a:lnTo>
                    <a:pt x="992" y="1640"/>
                  </a:lnTo>
                  <a:lnTo>
                    <a:pt x="982" y="1589"/>
                  </a:lnTo>
                  <a:lnTo>
                    <a:pt x="967" y="1541"/>
                  </a:lnTo>
                  <a:lnTo>
                    <a:pt x="946" y="1495"/>
                  </a:lnTo>
                  <a:lnTo>
                    <a:pt x="920" y="1452"/>
                  </a:lnTo>
                  <a:lnTo>
                    <a:pt x="889" y="1413"/>
                  </a:lnTo>
                  <a:lnTo>
                    <a:pt x="854" y="1377"/>
                  </a:lnTo>
                  <a:lnTo>
                    <a:pt x="815" y="1346"/>
                  </a:lnTo>
                  <a:lnTo>
                    <a:pt x="772" y="1321"/>
                  </a:lnTo>
                  <a:lnTo>
                    <a:pt x="726" y="1300"/>
                  </a:lnTo>
                  <a:lnTo>
                    <a:pt x="678" y="1284"/>
                  </a:lnTo>
                  <a:lnTo>
                    <a:pt x="627" y="1275"/>
                  </a:lnTo>
                  <a:lnTo>
                    <a:pt x="574" y="1271"/>
                  </a:lnTo>
                  <a:close/>
                  <a:moveTo>
                    <a:pt x="2487" y="157"/>
                  </a:moveTo>
                  <a:lnTo>
                    <a:pt x="2434" y="160"/>
                  </a:lnTo>
                  <a:lnTo>
                    <a:pt x="2383" y="170"/>
                  </a:lnTo>
                  <a:lnTo>
                    <a:pt x="2335" y="185"/>
                  </a:lnTo>
                  <a:lnTo>
                    <a:pt x="2289" y="206"/>
                  </a:lnTo>
                  <a:lnTo>
                    <a:pt x="2246" y="233"/>
                  </a:lnTo>
                  <a:lnTo>
                    <a:pt x="2207" y="264"/>
                  </a:lnTo>
                  <a:lnTo>
                    <a:pt x="2172" y="299"/>
                  </a:lnTo>
                  <a:lnTo>
                    <a:pt x="2141" y="338"/>
                  </a:lnTo>
                  <a:lnTo>
                    <a:pt x="2115" y="380"/>
                  </a:lnTo>
                  <a:lnTo>
                    <a:pt x="2094" y="426"/>
                  </a:lnTo>
                  <a:lnTo>
                    <a:pt x="2079" y="476"/>
                  </a:lnTo>
                  <a:lnTo>
                    <a:pt x="2069" y="527"/>
                  </a:lnTo>
                  <a:lnTo>
                    <a:pt x="2066" y="579"/>
                  </a:lnTo>
                  <a:lnTo>
                    <a:pt x="2069" y="633"/>
                  </a:lnTo>
                  <a:lnTo>
                    <a:pt x="2079" y="684"/>
                  </a:lnTo>
                  <a:lnTo>
                    <a:pt x="2094" y="733"/>
                  </a:lnTo>
                  <a:lnTo>
                    <a:pt x="2115" y="778"/>
                  </a:lnTo>
                  <a:lnTo>
                    <a:pt x="2141" y="821"/>
                  </a:lnTo>
                  <a:lnTo>
                    <a:pt x="2172" y="861"/>
                  </a:lnTo>
                  <a:lnTo>
                    <a:pt x="2207" y="896"/>
                  </a:lnTo>
                  <a:lnTo>
                    <a:pt x="2246" y="927"/>
                  </a:lnTo>
                  <a:lnTo>
                    <a:pt x="2289" y="953"/>
                  </a:lnTo>
                  <a:lnTo>
                    <a:pt x="2335" y="974"/>
                  </a:lnTo>
                  <a:lnTo>
                    <a:pt x="2383" y="990"/>
                  </a:lnTo>
                  <a:lnTo>
                    <a:pt x="2434" y="999"/>
                  </a:lnTo>
                  <a:lnTo>
                    <a:pt x="2487" y="1002"/>
                  </a:lnTo>
                  <a:lnTo>
                    <a:pt x="2539" y="999"/>
                  </a:lnTo>
                  <a:lnTo>
                    <a:pt x="2590" y="990"/>
                  </a:lnTo>
                  <a:lnTo>
                    <a:pt x="2640" y="974"/>
                  </a:lnTo>
                  <a:lnTo>
                    <a:pt x="2685" y="953"/>
                  </a:lnTo>
                  <a:lnTo>
                    <a:pt x="2727" y="927"/>
                  </a:lnTo>
                  <a:lnTo>
                    <a:pt x="2767" y="896"/>
                  </a:lnTo>
                  <a:lnTo>
                    <a:pt x="2802" y="861"/>
                  </a:lnTo>
                  <a:lnTo>
                    <a:pt x="2833" y="821"/>
                  </a:lnTo>
                  <a:lnTo>
                    <a:pt x="2859" y="778"/>
                  </a:lnTo>
                  <a:lnTo>
                    <a:pt x="2879" y="733"/>
                  </a:lnTo>
                  <a:lnTo>
                    <a:pt x="2895" y="684"/>
                  </a:lnTo>
                  <a:lnTo>
                    <a:pt x="2905" y="633"/>
                  </a:lnTo>
                  <a:lnTo>
                    <a:pt x="2908" y="579"/>
                  </a:lnTo>
                  <a:lnTo>
                    <a:pt x="2905" y="527"/>
                  </a:lnTo>
                  <a:lnTo>
                    <a:pt x="2895" y="476"/>
                  </a:lnTo>
                  <a:lnTo>
                    <a:pt x="2879" y="426"/>
                  </a:lnTo>
                  <a:lnTo>
                    <a:pt x="2859" y="380"/>
                  </a:lnTo>
                  <a:lnTo>
                    <a:pt x="2833" y="338"/>
                  </a:lnTo>
                  <a:lnTo>
                    <a:pt x="2802" y="299"/>
                  </a:lnTo>
                  <a:lnTo>
                    <a:pt x="2767" y="264"/>
                  </a:lnTo>
                  <a:lnTo>
                    <a:pt x="2727" y="233"/>
                  </a:lnTo>
                  <a:lnTo>
                    <a:pt x="2685" y="206"/>
                  </a:lnTo>
                  <a:lnTo>
                    <a:pt x="2640" y="185"/>
                  </a:lnTo>
                  <a:lnTo>
                    <a:pt x="2590" y="170"/>
                  </a:lnTo>
                  <a:lnTo>
                    <a:pt x="2539" y="160"/>
                  </a:lnTo>
                  <a:lnTo>
                    <a:pt x="2487" y="157"/>
                  </a:lnTo>
                  <a:close/>
                  <a:moveTo>
                    <a:pt x="2487" y="0"/>
                  </a:moveTo>
                  <a:lnTo>
                    <a:pt x="2546" y="3"/>
                  </a:lnTo>
                  <a:lnTo>
                    <a:pt x="2603" y="12"/>
                  </a:lnTo>
                  <a:lnTo>
                    <a:pt x="2657" y="26"/>
                  </a:lnTo>
                  <a:lnTo>
                    <a:pt x="2710" y="45"/>
                  </a:lnTo>
                  <a:lnTo>
                    <a:pt x="2761" y="69"/>
                  </a:lnTo>
                  <a:lnTo>
                    <a:pt x="2807" y="99"/>
                  </a:lnTo>
                  <a:lnTo>
                    <a:pt x="2852" y="131"/>
                  </a:lnTo>
                  <a:lnTo>
                    <a:pt x="2893" y="169"/>
                  </a:lnTo>
                  <a:lnTo>
                    <a:pt x="2930" y="210"/>
                  </a:lnTo>
                  <a:lnTo>
                    <a:pt x="2963" y="254"/>
                  </a:lnTo>
                  <a:lnTo>
                    <a:pt x="2991" y="301"/>
                  </a:lnTo>
                  <a:lnTo>
                    <a:pt x="3016" y="351"/>
                  </a:lnTo>
                  <a:lnTo>
                    <a:pt x="3035" y="404"/>
                  </a:lnTo>
                  <a:lnTo>
                    <a:pt x="3050" y="460"/>
                  </a:lnTo>
                  <a:lnTo>
                    <a:pt x="3058" y="516"/>
                  </a:lnTo>
                  <a:lnTo>
                    <a:pt x="3061" y="576"/>
                  </a:lnTo>
                  <a:lnTo>
                    <a:pt x="3058" y="635"/>
                  </a:lnTo>
                  <a:lnTo>
                    <a:pt x="3050" y="692"/>
                  </a:lnTo>
                  <a:lnTo>
                    <a:pt x="3035" y="748"/>
                  </a:lnTo>
                  <a:lnTo>
                    <a:pt x="3016" y="800"/>
                  </a:lnTo>
                  <a:lnTo>
                    <a:pt x="2991" y="850"/>
                  </a:lnTo>
                  <a:lnTo>
                    <a:pt x="2963" y="899"/>
                  </a:lnTo>
                  <a:lnTo>
                    <a:pt x="2930" y="943"/>
                  </a:lnTo>
                  <a:lnTo>
                    <a:pt x="2893" y="983"/>
                  </a:lnTo>
                  <a:lnTo>
                    <a:pt x="2852" y="1020"/>
                  </a:lnTo>
                  <a:lnTo>
                    <a:pt x="2807" y="1054"/>
                  </a:lnTo>
                  <a:lnTo>
                    <a:pt x="2761" y="1083"/>
                  </a:lnTo>
                  <a:lnTo>
                    <a:pt x="2710" y="1107"/>
                  </a:lnTo>
                  <a:lnTo>
                    <a:pt x="2657" y="1126"/>
                  </a:lnTo>
                  <a:lnTo>
                    <a:pt x="2603" y="1141"/>
                  </a:lnTo>
                  <a:lnTo>
                    <a:pt x="2546" y="1149"/>
                  </a:lnTo>
                  <a:lnTo>
                    <a:pt x="2487" y="1152"/>
                  </a:lnTo>
                  <a:lnTo>
                    <a:pt x="2427" y="1149"/>
                  </a:lnTo>
                  <a:lnTo>
                    <a:pt x="2367" y="1140"/>
                  </a:lnTo>
                  <a:lnTo>
                    <a:pt x="2311" y="1124"/>
                  </a:lnTo>
                  <a:lnTo>
                    <a:pt x="2257" y="1103"/>
                  </a:lnTo>
                  <a:lnTo>
                    <a:pt x="2205" y="1078"/>
                  </a:lnTo>
                  <a:lnTo>
                    <a:pt x="2158" y="1046"/>
                  </a:lnTo>
                  <a:lnTo>
                    <a:pt x="2113" y="1012"/>
                  </a:lnTo>
                  <a:lnTo>
                    <a:pt x="2072" y="972"/>
                  </a:lnTo>
                  <a:lnTo>
                    <a:pt x="2035" y="929"/>
                  </a:lnTo>
                  <a:lnTo>
                    <a:pt x="1106" y="1470"/>
                  </a:lnTo>
                  <a:lnTo>
                    <a:pt x="1125" y="1525"/>
                  </a:lnTo>
                  <a:lnTo>
                    <a:pt x="1138" y="1579"/>
                  </a:lnTo>
                  <a:lnTo>
                    <a:pt x="1147" y="1635"/>
                  </a:lnTo>
                  <a:lnTo>
                    <a:pt x="1149" y="1691"/>
                  </a:lnTo>
                  <a:lnTo>
                    <a:pt x="1147" y="1748"/>
                  </a:lnTo>
                  <a:lnTo>
                    <a:pt x="1138" y="1803"/>
                  </a:lnTo>
                  <a:lnTo>
                    <a:pt x="1125" y="1858"/>
                  </a:lnTo>
                  <a:lnTo>
                    <a:pt x="1106" y="1912"/>
                  </a:lnTo>
                  <a:lnTo>
                    <a:pt x="2035" y="2454"/>
                  </a:lnTo>
                  <a:lnTo>
                    <a:pt x="2072" y="2411"/>
                  </a:lnTo>
                  <a:lnTo>
                    <a:pt x="2113" y="2371"/>
                  </a:lnTo>
                  <a:lnTo>
                    <a:pt x="2158" y="2337"/>
                  </a:lnTo>
                  <a:lnTo>
                    <a:pt x="2205" y="2305"/>
                  </a:lnTo>
                  <a:lnTo>
                    <a:pt x="2257" y="2280"/>
                  </a:lnTo>
                  <a:lnTo>
                    <a:pt x="2311" y="2259"/>
                  </a:lnTo>
                  <a:lnTo>
                    <a:pt x="2367" y="2243"/>
                  </a:lnTo>
                  <a:lnTo>
                    <a:pt x="2427" y="2234"/>
                  </a:lnTo>
                  <a:lnTo>
                    <a:pt x="2487" y="2231"/>
                  </a:lnTo>
                  <a:lnTo>
                    <a:pt x="2546" y="2234"/>
                  </a:lnTo>
                  <a:lnTo>
                    <a:pt x="2603" y="2242"/>
                  </a:lnTo>
                  <a:lnTo>
                    <a:pt x="2657" y="2257"/>
                  </a:lnTo>
                  <a:lnTo>
                    <a:pt x="2710" y="2276"/>
                  </a:lnTo>
                  <a:lnTo>
                    <a:pt x="2761" y="2300"/>
                  </a:lnTo>
                  <a:lnTo>
                    <a:pt x="2807" y="2329"/>
                  </a:lnTo>
                  <a:lnTo>
                    <a:pt x="2852" y="2363"/>
                  </a:lnTo>
                  <a:lnTo>
                    <a:pt x="2893" y="2399"/>
                  </a:lnTo>
                  <a:lnTo>
                    <a:pt x="2930" y="2440"/>
                  </a:lnTo>
                  <a:lnTo>
                    <a:pt x="2963" y="2484"/>
                  </a:lnTo>
                  <a:lnTo>
                    <a:pt x="2991" y="2532"/>
                  </a:lnTo>
                  <a:lnTo>
                    <a:pt x="3016" y="2583"/>
                  </a:lnTo>
                  <a:lnTo>
                    <a:pt x="3035" y="2635"/>
                  </a:lnTo>
                  <a:lnTo>
                    <a:pt x="3050" y="2691"/>
                  </a:lnTo>
                  <a:lnTo>
                    <a:pt x="3058" y="2748"/>
                  </a:lnTo>
                  <a:lnTo>
                    <a:pt x="3061" y="2807"/>
                  </a:lnTo>
                  <a:lnTo>
                    <a:pt x="3058" y="2866"/>
                  </a:lnTo>
                  <a:lnTo>
                    <a:pt x="3050" y="2923"/>
                  </a:lnTo>
                  <a:lnTo>
                    <a:pt x="3035" y="2979"/>
                  </a:lnTo>
                  <a:lnTo>
                    <a:pt x="3016" y="3032"/>
                  </a:lnTo>
                  <a:lnTo>
                    <a:pt x="2991" y="3082"/>
                  </a:lnTo>
                  <a:lnTo>
                    <a:pt x="2963" y="3129"/>
                  </a:lnTo>
                  <a:lnTo>
                    <a:pt x="2930" y="3173"/>
                  </a:lnTo>
                  <a:lnTo>
                    <a:pt x="2893" y="3214"/>
                  </a:lnTo>
                  <a:lnTo>
                    <a:pt x="2852" y="3252"/>
                  </a:lnTo>
                  <a:lnTo>
                    <a:pt x="2807" y="3284"/>
                  </a:lnTo>
                  <a:lnTo>
                    <a:pt x="2761" y="3314"/>
                  </a:lnTo>
                  <a:lnTo>
                    <a:pt x="2710" y="3338"/>
                  </a:lnTo>
                  <a:lnTo>
                    <a:pt x="2657" y="3357"/>
                  </a:lnTo>
                  <a:lnTo>
                    <a:pt x="2603" y="3371"/>
                  </a:lnTo>
                  <a:lnTo>
                    <a:pt x="2546" y="3380"/>
                  </a:lnTo>
                  <a:lnTo>
                    <a:pt x="2487" y="3383"/>
                  </a:lnTo>
                  <a:lnTo>
                    <a:pt x="2428" y="3380"/>
                  </a:lnTo>
                  <a:lnTo>
                    <a:pt x="2371" y="3371"/>
                  </a:lnTo>
                  <a:lnTo>
                    <a:pt x="2316" y="3357"/>
                  </a:lnTo>
                  <a:lnTo>
                    <a:pt x="2263" y="3338"/>
                  </a:lnTo>
                  <a:lnTo>
                    <a:pt x="2213" y="3314"/>
                  </a:lnTo>
                  <a:lnTo>
                    <a:pt x="2166" y="3284"/>
                  </a:lnTo>
                  <a:lnTo>
                    <a:pt x="2122" y="3252"/>
                  </a:lnTo>
                  <a:lnTo>
                    <a:pt x="2081" y="3214"/>
                  </a:lnTo>
                  <a:lnTo>
                    <a:pt x="2044" y="3173"/>
                  </a:lnTo>
                  <a:lnTo>
                    <a:pt x="2010" y="3129"/>
                  </a:lnTo>
                  <a:lnTo>
                    <a:pt x="1982" y="3082"/>
                  </a:lnTo>
                  <a:lnTo>
                    <a:pt x="1958" y="3032"/>
                  </a:lnTo>
                  <a:lnTo>
                    <a:pt x="1938" y="2979"/>
                  </a:lnTo>
                  <a:lnTo>
                    <a:pt x="1925" y="2923"/>
                  </a:lnTo>
                  <a:lnTo>
                    <a:pt x="1915" y="2866"/>
                  </a:lnTo>
                  <a:lnTo>
                    <a:pt x="1913" y="2807"/>
                  </a:lnTo>
                  <a:lnTo>
                    <a:pt x="1914" y="2761"/>
                  </a:lnTo>
                  <a:lnTo>
                    <a:pt x="1920" y="2716"/>
                  </a:lnTo>
                  <a:lnTo>
                    <a:pt x="1929" y="2672"/>
                  </a:lnTo>
                  <a:lnTo>
                    <a:pt x="1940" y="2629"/>
                  </a:lnTo>
                  <a:lnTo>
                    <a:pt x="1955" y="2588"/>
                  </a:lnTo>
                  <a:lnTo>
                    <a:pt x="1026" y="2046"/>
                  </a:lnTo>
                  <a:lnTo>
                    <a:pt x="989" y="2089"/>
                  </a:lnTo>
                  <a:lnTo>
                    <a:pt x="948" y="2129"/>
                  </a:lnTo>
                  <a:lnTo>
                    <a:pt x="903" y="2164"/>
                  </a:lnTo>
                  <a:lnTo>
                    <a:pt x="855" y="2195"/>
                  </a:lnTo>
                  <a:lnTo>
                    <a:pt x="804" y="2220"/>
                  </a:lnTo>
                  <a:lnTo>
                    <a:pt x="750" y="2241"/>
                  </a:lnTo>
                  <a:lnTo>
                    <a:pt x="694" y="2257"/>
                  </a:lnTo>
                  <a:lnTo>
                    <a:pt x="634" y="2266"/>
                  </a:lnTo>
                  <a:lnTo>
                    <a:pt x="574" y="2270"/>
                  </a:lnTo>
                  <a:lnTo>
                    <a:pt x="515" y="2266"/>
                  </a:lnTo>
                  <a:lnTo>
                    <a:pt x="458" y="2258"/>
                  </a:lnTo>
                  <a:lnTo>
                    <a:pt x="404" y="2243"/>
                  </a:lnTo>
                  <a:lnTo>
                    <a:pt x="351" y="2224"/>
                  </a:lnTo>
                  <a:lnTo>
                    <a:pt x="300" y="2200"/>
                  </a:lnTo>
                  <a:lnTo>
                    <a:pt x="253" y="2171"/>
                  </a:lnTo>
                  <a:lnTo>
                    <a:pt x="209" y="2138"/>
                  </a:lnTo>
                  <a:lnTo>
                    <a:pt x="168" y="2101"/>
                  </a:lnTo>
                  <a:lnTo>
                    <a:pt x="131" y="2060"/>
                  </a:lnTo>
                  <a:lnTo>
                    <a:pt x="98" y="2016"/>
                  </a:lnTo>
                  <a:lnTo>
                    <a:pt x="70" y="1968"/>
                  </a:lnTo>
                  <a:lnTo>
                    <a:pt x="45" y="1918"/>
                  </a:lnTo>
                  <a:lnTo>
                    <a:pt x="26" y="1865"/>
                  </a:lnTo>
                  <a:lnTo>
                    <a:pt x="11" y="1810"/>
                  </a:lnTo>
                  <a:lnTo>
                    <a:pt x="3" y="1752"/>
                  </a:lnTo>
                  <a:lnTo>
                    <a:pt x="0" y="1694"/>
                  </a:lnTo>
                  <a:lnTo>
                    <a:pt x="3" y="1635"/>
                  </a:lnTo>
                  <a:lnTo>
                    <a:pt x="11" y="1577"/>
                  </a:lnTo>
                  <a:lnTo>
                    <a:pt x="26" y="1522"/>
                  </a:lnTo>
                  <a:lnTo>
                    <a:pt x="45" y="1469"/>
                  </a:lnTo>
                  <a:lnTo>
                    <a:pt x="70" y="1418"/>
                  </a:lnTo>
                  <a:lnTo>
                    <a:pt x="98" y="1371"/>
                  </a:lnTo>
                  <a:lnTo>
                    <a:pt x="131" y="1327"/>
                  </a:lnTo>
                  <a:lnTo>
                    <a:pt x="168" y="1286"/>
                  </a:lnTo>
                  <a:lnTo>
                    <a:pt x="209" y="1248"/>
                  </a:lnTo>
                  <a:lnTo>
                    <a:pt x="253" y="1216"/>
                  </a:lnTo>
                  <a:lnTo>
                    <a:pt x="300" y="1187"/>
                  </a:lnTo>
                  <a:lnTo>
                    <a:pt x="351" y="1163"/>
                  </a:lnTo>
                  <a:lnTo>
                    <a:pt x="404" y="1144"/>
                  </a:lnTo>
                  <a:lnTo>
                    <a:pt x="458" y="1129"/>
                  </a:lnTo>
                  <a:lnTo>
                    <a:pt x="515" y="1121"/>
                  </a:lnTo>
                  <a:lnTo>
                    <a:pt x="574" y="1118"/>
                  </a:lnTo>
                  <a:lnTo>
                    <a:pt x="634" y="1121"/>
                  </a:lnTo>
                  <a:lnTo>
                    <a:pt x="693" y="1130"/>
                  </a:lnTo>
                  <a:lnTo>
                    <a:pt x="749" y="1145"/>
                  </a:lnTo>
                  <a:lnTo>
                    <a:pt x="802" y="1166"/>
                  </a:lnTo>
                  <a:lnTo>
                    <a:pt x="853" y="1192"/>
                  </a:lnTo>
                  <a:lnTo>
                    <a:pt x="901" y="1222"/>
                  </a:lnTo>
                  <a:lnTo>
                    <a:pt x="946" y="1258"/>
                  </a:lnTo>
                  <a:lnTo>
                    <a:pt x="988" y="1297"/>
                  </a:lnTo>
                  <a:lnTo>
                    <a:pt x="1026" y="1341"/>
                  </a:lnTo>
                  <a:lnTo>
                    <a:pt x="1955" y="795"/>
                  </a:lnTo>
                  <a:lnTo>
                    <a:pt x="1940" y="754"/>
                  </a:lnTo>
                  <a:lnTo>
                    <a:pt x="1929" y="711"/>
                  </a:lnTo>
                  <a:lnTo>
                    <a:pt x="1920" y="667"/>
                  </a:lnTo>
                  <a:lnTo>
                    <a:pt x="1914" y="622"/>
                  </a:lnTo>
                  <a:lnTo>
                    <a:pt x="1913" y="576"/>
                  </a:lnTo>
                  <a:lnTo>
                    <a:pt x="1915" y="516"/>
                  </a:lnTo>
                  <a:lnTo>
                    <a:pt x="1925" y="460"/>
                  </a:lnTo>
                  <a:lnTo>
                    <a:pt x="1938" y="404"/>
                  </a:lnTo>
                  <a:lnTo>
                    <a:pt x="1958" y="351"/>
                  </a:lnTo>
                  <a:lnTo>
                    <a:pt x="1982" y="301"/>
                  </a:lnTo>
                  <a:lnTo>
                    <a:pt x="2010" y="254"/>
                  </a:lnTo>
                  <a:lnTo>
                    <a:pt x="2044" y="210"/>
                  </a:lnTo>
                  <a:lnTo>
                    <a:pt x="2081" y="169"/>
                  </a:lnTo>
                  <a:lnTo>
                    <a:pt x="2122" y="131"/>
                  </a:lnTo>
                  <a:lnTo>
                    <a:pt x="2166" y="99"/>
                  </a:lnTo>
                  <a:lnTo>
                    <a:pt x="2213" y="69"/>
                  </a:lnTo>
                  <a:lnTo>
                    <a:pt x="2263" y="45"/>
                  </a:lnTo>
                  <a:lnTo>
                    <a:pt x="2316" y="26"/>
                  </a:lnTo>
                  <a:lnTo>
                    <a:pt x="2371" y="12"/>
                  </a:lnTo>
                  <a:lnTo>
                    <a:pt x="2428" y="3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2B99E0-79F0-4C52-90EA-661FE2297037}"/>
              </a:ext>
            </a:extLst>
          </p:cNvPr>
          <p:cNvGrpSpPr/>
          <p:nvPr/>
        </p:nvGrpSpPr>
        <p:grpSpPr>
          <a:xfrm>
            <a:off x="3435256" y="998273"/>
            <a:ext cx="690088" cy="684674"/>
            <a:chOff x="6333788" y="2259934"/>
            <a:chExt cx="1488830" cy="148883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8EB8473-04D8-41D4-BE00-720321E8730B}"/>
                </a:ext>
              </a:extLst>
            </p:cNvPr>
            <p:cNvSpPr/>
            <p:nvPr/>
          </p:nvSpPr>
          <p:spPr>
            <a:xfrm>
              <a:off x="6333788" y="2259934"/>
              <a:ext cx="1488830" cy="14888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7CFE10EE-FB23-4B1E-AA0D-37AE18339F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2122" y="2612237"/>
              <a:ext cx="792163" cy="784225"/>
            </a:xfrm>
            <a:custGeom>
              <a:avLst/>
              <a:gdLst>
                <a:gd name="T0" fmla="*/ 1253 w 3493"/>
                <a:gd name="T1" fmla="*/ 3017 h 3458"/>
                <a:gd name="T2" fmla="*/ 822 w 3493"/>
                <a:gd name="T3" fmla="*/ 3017 h 3458"/>
                <a:gd name="T4" fmla="*/ 1561 w 3493"/>
                <a:gd name="T5" fmla="*/ 2344 h 3458"/>
                <a:gd name="T6" fmla="*/ 514 w 3493"/>
                <a:gd name="T7" fmla="*/ 2344 h 3458"/>
                <a:gd name="T8" fmla="*/ 514 w 3493"/>
                <a:gd name="T9" fmla="*/ 2344 h 3458"/>
                <a:gd name="T10" fmla="*/ 1073 w 3493"/>
                <a:gd name="T11" fmla="*/ 3017 h 3458"/>
                <a:gd name="T12" fmla="*/ 1002 w 3493"/>
                <a:gd name="T13" fmla="*/ 3017 h 3458"/>
                <a:gd name="T14" fmla="*/ 141 w 3493"/>
                <a:gd name="T15" fmla="*/ 3110 h 3458"/>
                <a:gd name="T16" fmla="*/ 0 w 3493"/>
                <a:gd name="T17" fmla="*/ 1856 h 3458"/>
                <a:gd name="T18" fmla="*/ 1332 w 3493"/>
                <a:gd name="T19" fmla="*/ 3326 h 3458"/>
                <a:gd name="T20" fmla="*/ 1576 w 3493"/>
                <a:gd name="T21" fmla="*/ 3340 h 3458"/>
                <a:gd name="T22" fmla="*/ 1740 w 3493"/>
                <a:gd name="T23" fmla="*/ 3362 h 3458"/>
                <a:gd name="T24" fmla="*/ 1802 w 3493"/>
                <a:gd name="T25" fmla="*/ 3390 h 3458"/>
                <a:gd name="T26" fmla="*/ 1740 w 3493"/>
                <a:gd name="T27" fmla="*/ 3418 h 3458"/>
                <a:gd name="T28" fmla="*/ 1575 w 3493"/>
                <a:gd name="T29" fmla="*/ 3440 h 3458"/>
                <a:gd name="T30" fmla="*/ 1332 w 3493"/>
                <a:gd name="T31" fmla="*/ 3454 h 3458"/>
                <a:gd name="T32" fmla="*/ 1039 w 3493"/>
                <a:gd name="T33" fmla="*/ 3457 h 3458"/>
                <a:gd name="T34" fmla="*/ 767 w 3493"/>
                <a:gd name="T35" fmla="*/ 3449 h 3458"/>
                <a:gd name="T36" fmla="*/ 559 w 3493"/>
                <a:gd name="T37" fmla="*/ 3429 h 3458"/>
                <a:gd name="T38" fmla="*/ 443 w 3493"/>
                <a:gd name="T39" fmla="*/ 3405 h 3458"/>
                <a:gd name="T40" fmla="*/ 442 w 3493"/>
                <a:gd name="T41" fmla="*/ 3376 h 3458"/>
                <a:gd name="T42" fmla="*/ 554 w 3493"/>
                <a:gd name="T43" fmla="*/ 3351 h 3458"/>
                <a:gd name="T44" fmla="*/ 755 w 3493"/>
                <a:gd name="T45" fmla="*/ 3332 h 3458"/>
                <a:gd name="T46" fmla="*/ 0 w 3493"/>
                <a:gd name="T47" fmla="*/ 1856 h 3458"/>
                <a:gd name="T48" fmla="*/ 2704 w 3493"/>
                <a:gd name="T49" fmla="*/ 1532 h 3458"/>
                <a:gd name="T50" fmla="*/ 2984 w 3493"/>
                <a:gd name="T51" fmla="*/ 1625 h 3458"/>
                <a:gd name="T52" fmla="*/ 3217 w 3493"/>
                <a:gd name="T53" fmla="*/ 1796 h 3458"/>
                <a:gd name="T54" fmla="*/ 3388 w 3493"/>
                <a:gd name="T55" fmla="*/ 2029 h 3458"/>
                <a:gd name="T56" fmla="*/ 3480 w 3493"/>
                <a:gd name="T57" fmla="*/ 2308 h 3458"/>
                <a:gd name="T58" fmla="*/ 3487 w 3493"/>
                <a:gd name="T59" fmla="*/ 3223 h 3458"/>
                <a:gd name="T60" fmla="*/ 3402 w 3493"/>
                <a:gd name="T61" fmla="*/ 3265 h 3458"/>
                <a:gd name="T62" fmla="*/ 3278 w 3493"/>
                <a:gd name="T63" fmla="*/ 3313 h 3458"/>
                <a:gd name="T64" fmla="*/ 3070 w 3493"/>
                <a:gd name="T65" fmla="*/ 3373 h 3458"/>
                <a:gd name="T66" fmla="*/ 2784 w 3493"/>
                <a:gd name="T67" fmla="*/ 3427 h 3458"/>
                <a:gd name="T68" fmla="*/ 2423 w 3493"/>
                <a:gd name="T69" fmla="*/ 3456 h 3458"/>
                <a:gd name="T70" fmla="*/ 2006 w 3493"/>
                <a:gd name="T71" fmla="*/ 3444 h 3458"/>
                <a:gd name="T72" fmla="*/ 1905 w 3493"/>
                <a:gd name="T73" fmla="*/ 3390 h 3458"/>
                <a:gd name="T74" fmla="*/ 1897 w 3493"/>
                <a:gd name="T75" fmla="*/ 3348 h 3458"/>
                <a:gd name="T76" fmla="*/ 1842 w 3493"/>
                <a:gd name="T77" fmla="*/ 3311 h 3458"/>
                <a:gd name="T78" fmla="*/ 2250 w 3493"/>
                <a:gd name="T79" fmla="*/ 1788 h 3458"/>
                <a:gd name="T80" fmla="*/ 1439 w 3493"/>
                <a:gd name="T81" fmla="*/ 1657 h 3458"/>
                <a:gd name="T82" fmla="*/ 1705 w 3493"/>
                <a:gd name="T83" fmla="*/ 1547 h 3458"/>
                <a:gd name="T84" fmla="*/ 2240 w 3493"/>
                <a:gd name="T85" fmla="*/ 0 h 3458"/>
                <a:gd name="T86" fmla="*/ 2510 w 3493"/>
                <a:gd name="T87" fmla="*/ 51 h 3458"/>
                <a:gd name="T88" fmla="*/ 2736 w 3493"/>
                <a:gd name="T89" fmla="*/ 192 h 3458"/>
                <a:gd name="T90" fmla="*/ 2896 w 3493"/>
                <a:gd name="T91" fmla="*/ 403 h 3458"/>
                <a:gd name="T92" fmla="*/ 2972 w 3493"/>
                <a:gd name="T93" fmla="*/ 664 h 3458"/>
                <a:gd name="T94" fmla="*/ 2945 w 3493"/>
                <a:gd name="T95" fmla="*/ 941 h 3458"/>
                <a:gd name="T96" fmla="*/ 2826 w 3493"/>
                <a:gd name="T97" fmla="*/ 1179 h 3458"/>
                <a:gd name="T98" fmla="*/ 2630 w 3493"/>
                <a:gd name="T99" fmla="*/ 1358 h 3458"/>
                <a:gd name="T100" fmla="*/ 2380 w 3493"/>
                <a:gd name="T101" fmla="*/ 1456 h 3458"/>
                <a:gd name="T102" fmla="*/ 2101 w 3493"/>
                <a:gd name="T103" fmla="*/ 1456 h 3458"/>
                <a:gd name="T104" fmla="*/ 1851 w 3493"/>
                <a:gd name="T105" fmla="*/ 1358 h 3458"/>
                <a:gd name="T106" fmla="*/ 1655 w 3493"/>
                <a:gd name="T107" fmla="*/ 1179 h 3458"/>
                <a:gd name="T108" fmla="*/ 1534 w 3493"/>
                <a:gd name="T109" fmla="*/ 941 h 3458"/>
                <a:gd name="T110" fmla="*/ 1508 w 3493"/>
                <a:gd name="T111" fmla="*/ 664 h 3458"/>
                <a:gd name="T112" fmla="*/ 1584 w 3493"/>
                <a:gd name="T113" fmla="*/ 403 h 3458"/>
                <a:gd name="T114" fmla="*/ 1745 w 3493"/>
                <a:gd name="T115" fmla="*/ 192 h 3458"/>
                <a:gd name="T116" fmla="*/ 1969 w 3493"/>
                <a:gd name="T117" fmla="*/ 51 h 3458"/>
                <a:gd name="T118" fmla="*/ 2240 w 3493"/>
                <a:gd name="T119" fmla="*/ 0 h 3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93" h="3458">
                  <a:moveTo>
                    <a:pt x="1253" y="2489"/>
                  </a:moveTo>
                  <a:lnTo>
                    <a:pt x="1376" y="2489"/>
                  </a:lnTo>
                  <a:lnTo>
                    <a:pt x="1376" y="3017"/>
                  </a:lnTo>
                  <a:lnTo>
                    <a:pt x="1253" y="3017"/>
                  </a:lnTo>
                  <a:lnTo>
                    <a:pt x="1253" y="2489"/>
                  </a:lnTo>
                  <a:close/>
                  <a:moveTo>
                    <a:pt x="699" y="2489"/>
                  </a:moveTo>
                  <a:lnTo>
                    <a:pt x="822" y="2489"/>
                  </a:lnTo>
                  <a:lnTo>
                    <a:pt x="822" y="3017"/>
                  </a:lnTo>
                  <a:lnTo>
                    <a:pt x="699" y="3017"/>
                  </a:lnTo>
                  <a:lnTo>
                    <a:pt x="699" y="2489"/>
                  </a:lnTo>
                  <a:close/>
                  <a:moveTo>
                    <a:pt x="1438" y="2344"/>
                  </a:moveTo>
                  <a:lnTo>
                    <a:pt x="1561" y="2344"/>
                  </a:lnTo>
                  <a:lnTo>
                    <a:pt x="1561" y="3017"/>
                  </a:lnTo>
                  <a:lnTo>
                    <a:pt x="1438" y="3017"/>
                  </a:lnTo>
                  <a:lnTo>
                    <a:pt x="1438" y="2344"/>
                  </a:lnTo>
                  <a:close/>
                  <a:moveTo>
                    <a:pt x="514" y="2344"/>
                  </a:moveTo>
                  <a:lnTo>
                    <a:pt x="637" y="2344"/>
                  </a:lnTo>
                  <a:lnTo>
                    <a:pt x="637" y="3017"/>
                  </a:lnTo>
                  <a:lnTo>
                    <a:pt x="514" y="3017"/>
                  </a:lnTo>
                  <a:lnTo>
                    <a:pt x="514" y="2344"/>
                  </a:lnTo>
                  <a:close/>
                  <a:moveTo>
                    <a:pt x="1073" y="2249"/>
                  </a:moveTo>
                  <a:lnTo>
                    <a:pt x="1197" y="2249"/>
                  </a:lnTo>
                  <a:lnTo>
                    <a:pt x="1197" y="3017"/>
                  </a:lnTo>
                  <a:lnTo>
                    <a:pt x="1073" y="3017"/>
                  </a:lnTo>
                  <a:lnTo>
                    <a:pt x="1073" y="2249"/>
                  </a:lnTo>
                  <a:close/>
                  <a:moveTo>
                    <a:pt x="879" y="2154"/>
                  </a:moveTo>
                  <a:lnTo>
                    <a:pt x="1002" y="2154"/>
                  </a:lnTo>
                  <a:lnTo>
                    <a:pt x="1002" y="3017"/>
                  </a:lnTo>
                  <a:lnTo>
                    <a:pt x="879" y="3017"/>
                  </a:lnTo>
                  <a:lnTo>
                    <a:pt x="879" y="2154"/>
                  </a:lnTo>
                  <a:close/>
                  <a:moveTo>
                    <a:pt x="141" y="1962"/>
                  </a:moveTo>
                  <a:lnTo>
                    <a:pt x="141" y="3110"/>
                  </a:lnTo>
                  <a:lnTo>
                    <a:pt x="2007" y="3110"/>
                  </a:lnTo>
                  <a:lnTo>
                    <a:pt x="2007" y="1962"/>
                  </a:lnTo>
                  <a:lnTo>
                    <a:pt x="141" y="1962"/>
                  </a:lnTo>
                  <a:close/>
                  <a:moveTo>
                    <a:pt x="0" y="1856"/>
                  </a:moveTo>
                  <a:lnTo>
                    <a:pt x="2148" y="1856"/>
                  </a:lnTo>
                  <a:lnTo>
                    <a:pt x="2148" y="3227"/>
                  </a:lnTo>
                  <a:lnTo>
                    <a:pt x="1332" y="3227"/>
                  </a:lnTo>
                  <a:lnTo>
                    <a:pt x="1332" y="3326"/>
                  </a:lnTo>
                  <a:lnTo>
                    <a:pt x="1399" y="3329"/>
                  </a:lnTo>
                  <a:lnTo>
                    <a:pt x="1463" y="3332"/>
                  </a:lnTo>
                  <a:lnTo>
                    <a:pt x="1521" y="3335"/>
                  </a:lnTo>
                  <a:lnTo>
                    <a:pt x="1576" y="3340"/>
                  </a:lnTo>
                  <a:lnTo>
                    <a:pt x="1625" y="3345"/>
                  </a:lnTo>
                  <a:lnTo>
                    <a:pt x="1670" y="3350"/>
                  </a:lnTo>
                  <a:lnTo>
                    <a:pt x="1708" y="3356"/>
                  </a:lnTo>
                  <a:lnTo>
                    <a:pt x="1740" y="3362"/>
                  </a:lnTo>
                  <a:lnTo>
                    <a:pt x="1767" y="3369"/>
                  </a:lnTo>
                  <a:lnTo>
                    <a:pt x="1786" y="3375"/>
                  </a:lnTo>
                  <a:lnTo>
                    <a:pt x="1798" y="3382"/>
                  </a:lnTo>
                  <a:lnTo>
                    <a:pt x="1802" y="3390"/>
                  </a:lnTo>
                  <a:lnTo>
                    <a:pt x="1798" y="3397"/>
                  </a:lnTo>
                  <a:lnTo>
                    <a:pt x="1786" y="3405"/>
                  </a:lnTo>
                  <a:lnTo>
                    <a:pt x="1767" y="3411"/>
                  </a:lnTo>
                  <a:lnTo>
                    <a:pt x="1740" y="3418"/>
                  </a:lnTo>
                  <a:lnTo>
                    <a:pt x="1708" y="3424"/>
                  </a:lnTo>
                  <a:lnTo>
                    <a:pt x="1670" y="3429"/>
                  </a:lnTo>
                  <a:lnTo>
                    <a:pt x="1625" y="3435"/>
                  </a:lnTo>
                  <a:lnTo>
                    <a:pt x="1575" y="3440"/>
                  </a:lnTo>
                  <a:lnTo>
                    <a:pt x="1520" y="3444"/>
                  </a:lnTo>
                  <a:lnTo>
                    <a:pt x="1461" y="3449"/>
                  </a:lnTo>
                  <a:lnTo>
                    <a:pt x="1398" y="3452"/>
                  </a:lnTo>
                  <a:lnTo>
                    <a:pt x="1332" y="3454"/>
                  </a:lnTo>
                  <a:lnTo>
                    <a:pt x="1262" y="3456"/>
                  </a:lnTo>
                  <a:lnTo>
                    <a:pt x="1189" y="3457"/>
                  </a:lnTo>
                  <a:lnTo>
                    <a:pt x="1114" y="3457"/>
                  </a:lnTo>
                  <a:lnTo>
                    <a:pt x="1039" y="3457"/>
                  </a:lnTo>
                  <a:lnTo>
                    <a:pt x="966" y="3456"/>
                  </a:lnTo>
                  <a:lnTo>
                    <a:pt x="897" y="3454"/>
                  </a:lnTo>
                  <a:lnTo>
                    <a:pt x="830" y="3452"/>
                  </a:lnTo>
                  <a:lnTo>
                    <a:pt x="767" y="3449"/>
                  </a:lnTo>
                  <a:lnTo>
                    <a:pt x="708" y="3444"/>
                  </a:lnTo>
                  <a:lnTo>
                    <a:pt x="653" y="3440"/>
                  </a:lnTo>
                  <a:lnTo>
                    <a:pt x="604" y="3435"/>
                  </a:lnTo>
                  <a:lnTo>
                    <a:pt x="559" y="3429"/>
                  </a:lnTo>
                  <a:lnTo>
                    <a:pt x="521" y="3424"/>
                  </a:lnTo>
                  <a:lnTo>
                    <a:pt x="488" y="3418"/>
                  </a:lnTo>
                  <a:lnTo>
                    <a:pt x="462" y="3411"/>
                  </a:lnTo>
                  <a:lnTo>
                    <a:pt x="443" y="3405"/>
                  </a:lnTo>
                  <a:lnTo>
                    <a:pt x="431" y="3397"/>
                  </a:lnTo>
                  <a:lnTo>
                    <a:pt x="427" y="3390"/>
                  </a:lnTo>
                  <a:lnTo>
                    <a:pt x="430" y="3382"/>
                  </a:lnTo>
                  <a:lnTo>
                    <a:pt x="442" y="3376"/>
                  </a:lnTo>
                  <a:lnTo>
                    <a:pt x="460" y="3370"/>
                  </a:lnTo>
                  <a:lnTo>
                    <a:pt x="485" y="3363"/>
                  </a:lnTo>
                  <a:lnTo>
                    <a:pt x="516" y="3357"/>
                  </a:lnTo>
                  <a:lnTo>
                    <a:pt x="554" y="3351"/>
                  </a:lnTo>
                  <a:lnTo>
                    <a:pt x="597" y="3346"/>
                  </a:lnTo>
                  <a:lnTo>
                    <a:pt x="645" y="3341"/>
                  </a:lnTo>
                  <a:lnTo>
                    <a:pt x="697" y="3336"/>
                  </a:lnTo>
                  <a:lnTo>
                    <a:pt x="755" y="3332"/>
                  </a:lnTo>
                  <a:lnTo>
                    <a:pt x="816" y="3329"/>
                  </a:lnTo>
                  <a:lnTo>
                    <a:pt x="816" y="3227"/>
                  </a:lnTo>
                  <a:lnTo>
                    <a:pt x="0" y="3227"/>
                  </a:lnTo>
                  <a:lnTo>
                    <a:pt x="0" y="1856"/>
                  </a:lnTo>
                  <a:close/>
                  <a:moveTo>
                    <a:pt x="1929" y="1520"/>
                  </a:moveTo>
                  <a:lnTo>
                    <a:pt x="2552" y="1520"/>
                  </a:lnTo>
                  <a:lnTo>
                    <a:pt x="2629" y="1522"/>
                  </a:lnTo>
                  <a:lnTo>
                    <a:pt x="2704" y="1532"/>
                  </a:lnTo>
                  <a:lnTo>
                    <a:pt x="2777" y="1547"/>
                  </a:lnTo>
                  <a:lnTo>
                    <a:pt x="2849" y="1568"/>
                  </a:lnTo>
                  <a:lnTo>
                    <a:pt x="2918" y="1594"/>
                  </a:lnTo>
                  <a:lnTo>
                    <a:pt x="2984" y="1625"/>
                  </a:lnTo>
                  <a:lnTo>
                    <a:pt x="3047" y="1661"/>
                  </a:lnTo>
                  <a:lnTo>
                    <a:pt x="3107" y="1702"/>
                  </a:lnTo>
                  <a:lnTo>
                    <a:pt x="3163" y="1747"/>
                  </a:lnTo>
                  <a:lnTo>
                    <a:pt x="3217" y="1796"/>
                  </a:lnTo>
                  <a:lnTo>
                    <a:pt x="3266" y="1848"/>
                  </a:lnTo>
                  <a:lnTo>
                    <a:pt x="3311" y="1905"/>
                  </a:lnTo>
                  <a:lnTo>
                    <a:pt x="3352" y="1965"/>
                  </a:lnTo>
                  <a:lnTo>
                    <a:pt x="3388" y="2029"/>
                  </a:lnTo>
                  <a:lnTo>
                    <a:pt x="3419" y="2094"/>
                  </a:lnTo>
                  <a:lnTo>
                    <a:pt x="3445" y="2164"/>
                  </a:lnTo>
                  <a:lnTo>
                    <a:pt x="3465" y="2234"/>
                  </a:lnTo>
                  <a:lnTo>
                    <a:pt x="3480" y="2308"/>
                  </a:lnTo>
                  <a:lnTo>
                    <a:pt x="3490" y="2384"/>
                  </a:lnTo>
                  <a:lnTo>
                    <a:pt x="3493" y="2461"/>
                  </a:lnTo>
                  <a:lnTo>
                    <a:pt x="3493" y="3223"/>
                  </a:lnTo>
                  <a:lnTo>
                    <a:pt x="3487" y="3223"/>
                  </a:lnTo>
                  <a:lnTo>
                    <a:pt x="3438" y="3248"/>
                  </a:lnTo>
                  <a:lnTo>
                    <a:pt x="3432" y="3251"/>
                  </a:lnTo>
                  <a:lnTo>
                    <a:pt x="3420" y="3257"/>
                  </a:lnTo>
                  <a:lnTo>
                    <a:pt x="3402" y="3265"/>
                  </a:lnTo>
                  <a:lnTo>
                    <a:pt x="3379" y="3274"/>
                  </a:lnTo>
                  <a:lnTo>
                    <a:pt x="3351" y="3286"/>
                  </a:lnTo>
                  <a:lnTo>
                    <a:pt x="3316" y="3299"/>
                  </a:lnTo>
                  <a:lnTo>
                    <a:pt x="3278" y="3313"/>
                  </a:lnTo>
                  <a:lnTo>
                    <a:pt x="3234" y="3328"/>
                  </a:lnTo>
                  <a:lnTo>
                    <a:pt x="3184" y="3343"/>
                  </a:lnTo>
                  <a:lnTo>
                    <a:pt x="3129" y="3358"/>
                  </a:lnTo>
                  <a:lnTo>
                    <a:pt x="3070" y="3373"/>
                  </a:lnTo>
                  <a:lnTo>
                    <a:pt x="3006" y="3388"/>
                  </a:lnTo>
                  <a:lnTo>
                    <a:pt x="2937" y="3402"/>
                  </a:lnTo>
                  <a:lnTo>
                    <a:pt x="2863" y="3415"/>
                  </a:lnTo>
                  <a:lnTo>
                    <a:pt x="2784" y="3427"/>
                  </a:lnTo>
                  <a:lnTo>
                    <a:pt x="2701" y="3437"/>
                  </a:lnTo>
                  <a:lnTo>
                    <a:pt x="2613" y="3446"/>
                  </a:lnTo>
                  <a:lnTo>
                    <a:pt x="2520" y="3452"/>
                  </a:lnTo>
                  <a:lnTo>
                    <a:pt x="2423" y="3456"/>
                  </a:lnTo>
                  <a:lnTo>
                    <a:pt x="2321" y="3458"/>
                  </a:lnTo>
                  <a:lnTo>
                    <a:pt x="2221" y="3456"/>
                  </a:lnTo>
                  <a:lnTo>
                    <a:pt x="2115" y="3452"/>
                  </a:lnTo>
                  <a:lnTo>
                    <a:pt x="2006" y="3444"/>
                  </a:lnTo>
                  <a:lnTo>
                    <a:pt x="1893" y="3434"/>
                  </a:lnTo>
                  <a:lnTo>
                    <a:pt x="1902" y="3419"/>
                  </a:lnTo>
                  <a:lnTo>
                    <a:pt x="1904" y="3404"/>
                  </a:lnTo>
                  <a:lnTo>
                    <a:pt x="1905" y="3390"/>
                  </a:lnTo>
                  <a:lnTo>
                    <a:pt x="1905" y="3379"/>
                  </a:lnTo>
                  <a:lnTo>
                    <a:pt x="1904" y="3370"/>
                  </a:lnTo>
                  <a:lnTo>
                    <a:pt x="1902" y="3359"/>
                  </a:lnTo>
                  <a:lnTo>
                    <a:pt x="1897" y="3348"/>
                  </a:lnTo>
                  <a:lnTo>
                    <a:pt x="1890" y="3339"/>
                  </a:lnTo>
                  <a:lnTo>
                    <a:pt x="1878" y="3329"/>
                  </a:lnTo>
                  <a:lnTo>
                    <a:pt x="1863" y="3319"/>
                  </a:lnTo>
                  <a:lnTo>
                    <a:pt x="1842" y="3311"/>
                  </a:lnTo>
                  <a:lnTo>
                    <a:pt x="1816" y="3302"/>
                  </a:lnTo>
                  <a:lnTo>
                    <a:pt x="1783" y="3295"/>
                  </a:lnTo>
                  <a:lnTo>
                    <a:pt x="2250" y="3295"/>
                  </a:lnTo>
                  <a:lnTo>
                    <a:pt x="2250" y="1788"/>
                  </a:lnTo>
                  <a:lnTo>
                    <a:pt x="1271" y="1788"/>
                  </a:lnTo>
                  <a:lnTo>
                    <a:pt x="1324" y="1740"/>
                  </a:lnTo>
                  <a:lnTo>
                    <a:pt x="1380" y="1696"/>
                  </a:lnTo>
                  <a:lnTo>
                    <a:pt x="1439" y="1657"/>
                  </a:lnTo>
                  <a:lnTo>
                    <a:pt x="1502" y="1622"/>
                  </a:lnTo>
                  <a:lnTo>
                    <a:pt x="1567" y="1592"/>
                  </a:lnTo>
                  <a:lnTo>
                    <a:pt x="1636" y="1566"/>
                  </a:lnTo>
                  <a:lnTo>
                    <a:pt x="1705" y="1547"/>
                  </a:lnTo>
                  <a:lnTo>
                    <a:pt x="1778" y="1532"/>
                  </a:lnTo>
                  <a:lnTo>
                    <a:pt x="1853" y="1522"/>
                  </a:lnTo>
                  <a:lnTo>
                    <a:pt x="1929" y="1520"/>
                  </a:lnTo>
                  <a:close/>
                  <a:moveTo>
                    <a:pt x="2240" y="0"/>
                  </a:moveTo>
                  <a:lnTo>
                    <a:pt x="2310" y="3"/>
                  </a:lnTo>
                  <a:lnTo>
                    <a:pt x="2380" y="13"/>
                  </a:lnTo>
                  <a:lnTo>
                    <a:pt x="2446" y="29"/>
                  </a:lnTo>
                  <a:lnTo>
                    <a:pt x="2510" y="51"/>
                  </a:lnTo>
                  <a:lnTo>
                    <a:pt x="2572" y="79"/>
                  </a:lnTo>
                  <a:lnTo>
                    <a:pt x="2630" y="112"/>
                  </a:lnTo>
                  <a:lnTo>
                    <a:pt x="2684" y="150"/>
                  </a:lnTo>
                  <a:lnTo>
                    <a:pt x="2736" y="192"/>
                  </a:lnTo>
                  <a:lnTo>
                    <a:pt x="2783" y="239"/>
                  </a:lnTo>
                  <a:lnTo>
                    <a:pt x="2826" y="290"/>
                  </a:lnTo>
                  <a:lnTo>
                    <a:pt x="2863" y="345"/>
                  </a:lnTo>
                  <a:lnTo>
                    <a:pt x="2896" y="403"/>
                  </a:lnTo>
                  <a:lnTo>
                    <a:pt x="2924" y="464"/>
                  </a:lnTo>
                  <a:lnTo>
                    <a:pt x="2945" y="528"/>
                  </a:lnTo>
                  <a:lnTo>
                    <a:pt x="2961" y="595"/>
                  </a:lnTo>
                  <a:lnTo>
                    <a:pt x="2972" y="664"/>
                  </a:lnTo>
                  <a:lnTo>
                    <a:pt x="2975" y="734"/>
                  </a:lnTo>
                  <a:lnTo>
                    <a:pt x="2972" y="806"/>
                  </a:lnTo>
                  <a:lnTo>
                    <a:pt x="2961" y="874"/>
                  </a:lnTo>
                  <a:lnTo>
                    <a:pt x="2945" y="941"/>
                  </a:lnTo>
                  <a:lnTo>
                    <a:pt x="2924" y="1005"/>
                  </a:lnTo>
                  <a:lnTo>
                    <a:pt x="2896" y="1067"/>
                  </a:lnTo>
                  <a:lnTo>
                    <a:pt x="2863" y="1125"/>
                  </a:lnTo>
                  <a:lnTo>
                    <a:pt x="2826" y="1179"/>
                  </a:lnTo>
                  <a:lnTo>
                    <a:pt x="2783" y="1230"/>
                  </a:lnTo>
                  <a:lnTo>
                    <a:pt x="2736" y="1277"/>
                  </a:lnTo>
                  <a:lnTo>
                    <a:pt x="2684" y="1320"/>
                  </a:lnTo>
                  <a:lnTo>
                    <a:pt x="2630" y="1358"/>
                  </a:lnTo>
                  <a:lnTo>
                    <a:pt x="2572" y="1391"/>
                  </a:lnTo>
                  <a:lnTo>
                    <a:pt x="2510" y="1419"/>
                  </a:lnTo>
                  <a:lnTo>
                    <a:pt x="2446" y="1440"/>
                  </a:lnTo>
                  <a:lnTo>
                    <a:pt x="2380" y="1456"/>
                  </a:lnTo>
                  <a:lnTo>
                    <a:pt x="2310" y="1467"/>
                  </a:lnTo>
                  <a:lnTo>
                    <a:pt x="2240" y="1470"/>
                  </a:lnTo>
                  <a:lnTo>
                    <a:pt x="2169" y="1467"/>
                  </a:lnTo>
                  <a:lnTo>
                    <a:pt x="2101" y="1456"/>
                  </a:lnTo>
                  <a:lnTo>
                    <a:pt x="2033" y="1440"/>
                  </a:lnTo>
                  <a:lnTo>
                    <a:pt x="1969" y="1419"/>
                  </a:lnTo>
                  <a:lnTo>
                    <a:pt x="1908" y="1391"/>
                  </a:lnTo>
                  <a:lnTo>
                    <a:pt x="1851" y="1358"/>
                  </a:lnTo>
                  <a:lnTo>
                    <a:pt x="1795" y="1320"/>
                  </a:lnTo>
                  <a:lnTo>
                    <a:pt x="1745" y="1277"/>
                  </a:lnTo>
                  <a:lnTo>
                    <a:pt x="1698" y="1230"/>
                  </a:lnTo>
                  <a:lnTo>
                    <a:pt x="1655" y="1179"/>
                  </a:lnTo>
                  <a:lnTo>
                    <a:pt x="1618" y="1125"/>
                  </a:lnTo>
                  <a:lnTo>
                    <a:pt x="1584" y="1067"/>
                  </a:lnTo>
                  <a:lnTo>
                    <a:pt x="1557" y="1005"/>
                  </a:lnTo>
                  <a:lnTo>
                    <a:pt x="1534" y="941"/>
                  </a:lnTo>
                  <a:lnTo>
                    <a:pt x="1518" y="874"/>
                  </a:lnTo>
                  <a:lnTo>
                    <a:pt x="1508" y="806"/>
                  </a:lnTo>
                  <a:lnTo>
                    <a:pt x="1505" y="734"/>
                  </a:lnTo>
                  <a:lnTo>
                    <a:pt x="1508" y="664"/>
                  </a:lnTo>
                  <a:lnTo>
                    <a:pt x="1518" y="595"/>
                  </a:lnTo>
                  <a:lnTo>
                    <a:pt x="1534" y="528"/>
                  </a:lnTo>
                  <a:lnTo>
                    <a:pt x="1557" y="464"/>
                  </a:lnTo>
                  <a:lnTo>
                    <a:pt x="1584" y="403"/>
                  </a:lnTo>
                  <a:lnTo>
                    <a:pt x="1618" y="345"/>
                  </a:lnTo>
                  <a:lnTo>
                    <a:pt x="1655" y="290"/>
                  </a:lnTo>
                  <a:lnTo>
                    <a:pt x="1698" y="239"/>
                  </a:lnTo>
                  <a:lnTo>
                    <a:pt x="1745" y="192"/>
                  </a:lnTo>
                  <a:lnTo>
                    <a:pt x="1795" y="150"/>
                  </a:lnTo>
                  <a:lnTo>
                    <a:pt x="1851" y="112"/>
                  </a:lnTo>
                  <a:lnTo>
                    <a:pt x="1908" y="79"/>
                  </a:lnTo>
                  <a:lnTo>
                    <a:pt x="1969" y="51"/>
                  </a:lnTo>
                  <a:lnTo>
                    <a:pt x="2033" y="29"/>
                  </a:lnTo>
                  <a:lnTo>
                    <a:pt x="2101" y="13"/>
                  </a:lnTo>
                  <a:lnTo>
                    <a:pt x="2169" y="3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A40DC5-5B42-48B7-AA46-976CF6F15F78}"/>
              </a:ext>
            </a:extLst>
          </p:cNvPr>
          <p:cNvGrpSpPr/>
          <p:nvPr/>
        </p:nvGrpSpPr>
        <p:grpSpPr>
          <a:xfrm>
            <a:off x="4890844" y="998449"/>
            <a:ext cx="690088" cy="684674"/>
            <a:chOff x="8197738" y="2260161"/>
            <a:chExt cx="1488830" cy="148883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3F8C059-2D25-46E4-8F63-CB96CAEFDD51}"/>
                </a:ext>
              </a:extLst>
            </p:cNvPr>
            <p:cNvSpPr/>
            <p:nvPr/>
          </p:nvSpPr>
          <p:spPr>
            <a:xfrm>
              <a:off x="8197738" y="2260161"/>
              <a:ext cx="1488830" cy="14888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6">
              <a:extLst>
                <a:ext uri="{FF2B5EF4-FFF2-40B4-BE49-F238E27FC236}">
                  <a16:creationId xmlns:a16="http://schemas.microsoft.com/office/drawing/2014/main" id="{4FD760B1-C7A4-4549-8E7E-49A29C8C3D1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446059" y="2637179"/>
              <a:ext cx="992188" cy="765175"/>
              <a:chOff x="1774" y="417"/>
              <a:chExt cx="625" cy="482"/>
            </a:xfrm>
            <a:solidFill>
              <a:schemeClr val="bg1"/>
            </a:solidFill>
          </p:grpSpPr>
          <p:sp>
            <p:nvSpPr>
              <p:cNvPr id="22" name="Freeform 28">
                <a:extLst>
                  <a:ext uri="{FF2B5EF4-FFF2-40B4-BE49-F238E27FC236}">
                    <a16:creationId xmlns:a16="http://schemas.microsoft.com/office/drawing/2014/main" id="{F7E6B73B-5CE1-460E-984D-6A9F3BCBD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1" y="556"/>
                <a:ext cx="92" cy="44"/>
              </a:xfrm>
              <a:custGeom>
                <a:avLst/>
                <a:gdLst>
                  <a:gd name="T0" fmla="*/ 106 w 551"/>
                  <a:gd name="T1" fmla="*/ 0 h 265"/>
                  <a:gd name="T2" fmla="*/ 446 w 551"/>
                  <a:gd name="T3" fmla="*/ 0 h 265"/>
                  <a:gd name="T4" fmla="*/ 500 w 551"/>
                  <a:gd name="T5" fmla="*/ 2 h 265"/>
                  <a:gd name="T6" fmla="*/ 551 w 551"/>
                  <a:gd name="T7" fmla="*/ 10 h 265"/>
                  <a:gd name="T8" fmla="*/ 525 w 551"/>
                  <a:gd name="T9" fmla="*/ 53 h 265"/>
                  <a:gd name="T10" fmla="*/ 502 w 551"/>
                  <a:gd name="T11" fmla="*/ 98 h 265"/>
                  <a:gd name="T12" fmla="*/ 486 w 551"/>
                  <a:gd name="T13" fmla="*/ 145 h 265"/>
                  <a:gd name="T14" fmla="*/ 475 w 551"/>
                  <a:gd name="T15" fmla="*/ 196 h 265"/>
                  <a:gd name="T16" fmla="*/ 469 w 551"/>
                  <a:gd name="T17" fmla="*/ 248 h 265"/>
                  <a:gd name="T18" fmla="*/ 428 w 551"/>
                  <a:gd name="T19" fmla="*/ 232 h 265"/>
                  <a:gd name="T20" fmla="*/ 384 w 551"/>
                  <a:gd name="T21" fmla="*/ 220 h 265"/>
                  <a:gd name="T22" fmla="*/ 341 w 551"/>
                  <a:gd name="T23" fmla="*/ 213 h 265"/>
                  <a:gd name="T24" fmla="*/ 295 w 551"/>
                  <a:gd name="T25" fmla="*/ 211 h 265"/>
                  <a:gd name="T26" fmla="*/ 238 w 551"/>
                  <a:gd name="T27" fmla="*/ 215 h 265"/>
                  <a:gd name="T28" fmla="*/ 184 w 551"/>
                  <a:gd name="T29" fmla="*/ 225 h 265"/>
                  <a:gd name="T30" fmla="*/ 132 w 551"/>
                  <a:gd name="T31" fmla="*/ 242 h 265"/>
                  <a:gd name="T32" fmla="*/ 83 w 551"/>
                  <a:gd name="T33" fmla="*/ 265 h 265"/>
                  <a:gd name="T34" fmla="*/ 80 w 551"/>
                  <a:gd name="T35" fmla="*/ 209 h 265"/>
                  <a:gd name="T36" fmla="*/ 69 w 551"/>
                  <a:gd name="T37" fmla="*/ 156 h 265"/>
                  <a:gd name="T38" fmla="*/ 52 w 551"/>
                  <a:gd name="T39" fmla="*/ 104 h 265"/>
                  <a:gd name="T40" fmla="*/ 29 w 551"/>
                  <a:gd name="T41" fmla="*/ 55 h 265"/>
                  <a:gd name="T42" fmla="*/ 0 w 551"/>
                  <a:gd name="T43" fmla="*/ 10 h 265"/>
                  <a:gd name="T44" fmla="*/ 52 w 551"/>
                  <a:gd name="T45" fmla="*/ 2 h 265"/>
                  <a:gd name="T46" fmla="*/ 106 w 551"/>
                  <a:gd name="T47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51" h="265">
                    <a:moveTo>
                      <a:pt x="106" y="0"/>
                    </a:moveTo>
                    <a:lnTo>
                      <a:pt x="446" y="0"/>
                    </a:lnTo>
                    <a:lnTo>
                      <a:pt x="500" y="2"/>
                    </a:lnTo>
                    <a:lnTo>
                      <a:pt x="551" y="10"/>
                    </a:lnTo>
                    <a:lnTo>
                      <a:pt x="525" y="53"/>
                    </a:lnTo>
                    <a:lnTo>
                      <a:pt x="502" y="98"/>
                    </a:lnTo>
                    <a:lnTo>
                      <a:pt x="486" y="145"/>
                    </a:lnTo>
                    <a:lnTo>
                      <a:pt x="475" y="196"/>
                    </a:lnTo>
                    <a:lnTo>
                      <a:pt x="469" y="248"/>
                    </a:lnTo>
                    <a:lnTo>
                      <a:pt x="428" y="232"/>
                    </a:lnTo>
                    <a:lnTo>
                      <a:pt x="384" y="220"/>
                    </a:lnTo>
                    <a:lnTo>
                      <a:pt x="341" y="213"/>
                    </a:lnTo>
                    <a:lnTo>
                      <a:pt x="295" y="211"/>
                    </a:lnTo>
                    <a:lnTo>
                      <a:pt x="238" y="215"/>
                    </a:lnTo>
                    <a:lnTo>
                      <a:pt x="184" y="225"/>
                    </a:lnTo>
                    <a:lnTo>
                      <a:pt x="132" y="242"/>
                    </a:lnTo>
                    <a:lnTo>
                      <a:pt x="83" y="265"/>
                    </a:lnTo>
                    <a:lnTo>
                      <a:pt x="80" y="209"/>
                    </a:lnTo>
                    <a:lnTo>
                      <a:pt x="69" y="156"/>
                    </a:lnTo>
                    <a:lnTo>
                      <a:pt x="52" y="104"/>
                    </a:lnTo>
                    <a:lnTo>
                      <a:pt x="29" y="55"/>
                    </a:lnTo>
                    <a:lnTo>
                      <a:pt x="0" y="10"/>
                    </a:lnTo>
                    <a:lnTo>
                      <a:pt x="52" y="2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29">
                <a:extLst>
                  <a:ext uri="{FF2B5EF4-FFF2-40B4-BE49-F238E27FC236}">
                    <a16:creationId xmlns:a16="http://schemas.microsoft.com/office/drawing/2014/main" id="{B3CCFD16-F882-427F-889A-784648CA3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0" y="417"/>
                <a:ext cx="134" cy="135"/>
              </a:xfrm>
              <a:custGeom>
                <a:avLst/>
                <a:gdLst>
                  <a:gd name="T0" fmla="*/ 401 w 803"/>
                  <a:gd name="T1" fmla="*/ 0 h 810"/>
                  <a:gd name="T2" fmla="*/ 452 w 803"/>
                  <a:gd name="T3" fmla="*/ 3 h 810"/>
                  <a:gd name="T4" fmla="*/ 501 w 803"/>
                  <a:gd name="T5" fmla="*/ 13 h 810"/>
                  <a:gd name="T6" fmla="*/ 547 w 803"/>
                  <a:gd name="T7" fmla="*/ 28 h 810"/>
                  <a:gd name="T8" fmla="*/ 590 w 803"/>
                  <a:gd name="T9" fmla="*/ 47 h 810"/>
                  <a:gd name="T10" fmla="*/ 632 w 803"/>
                  <a:gd name="T11" fmla="*/ 73 h 810"/>
                  <a:gd name="T12" fmla="*/ 668 w 803"/>
                  <a:gd name="T13" fmla="*/ 103 h 810"/>
                  <a:gd name="T14" fmla="*/ 702 w 803"/>
                  <a:gd name="T15" fmla="*/ 136 h 810"/>
                  <a:gd name="T16" fmla="*/ 731 w 803"/>
                  <a:gd name="T17" fmla="*/ 173 h 810"/>
                  <a:gd name="T18" fmla="*/ 756 w 803"/>
                  <a:gd name="T19" fmla="*/ 215 h 810"/>
                  <a:gd name="T20" fmla="*/ 776 w 803"/>
                  <a:gd name="T21" fmla="*/ 259 h 810"/>
                  <a:gd name="T22" fmla="*/ 791 w 803"/>
                  <a:gd name="T23" fmla="*/ 306 h 810"/>
                  <a:gd name="T24" fmla="*/ 800 w 803"/>
                  <a:gd name="T25" fmla="*/ 354 h 810"/>
                  <a:gd name="T26" fmla="*/ 803 w 803"/>
                  <a:gd name="T27" fmla="*/ 405 h 810"/>
                  <a:gd name="T28" fmla="*/ 800 w 803"/>
                  <a:gd name="T29" fmla="*/ 456 h 810"/>
                  <a:gd name="T30" fmla="*/ 791 w 803"/>
                  <a:gd name="T31" fmla="*/ 504 h 810"/>
                  <a:gd name="T32" fmla="*/ 776 w 803"/>
                  <a:gd name="T33" fmla="*/ 552 h 810"/>
                  <a:gd name="T34" fmla="*/ 756 w 803"/>
                  <a:gd name="T35" fmla="*/ 596 h 810"/>
                  <a:gd name="T36" fmla="*/ 731 w 803"/>
                  <a:gd name="T37" fmla="*/ 636 h 810"/>
                  <a:gd name="T38" fmla="*/ 702 w 803"/>
                  <a:gd name="T39" fmla="*/ 674 h 810"/>
                  <a:gd name="T40" fmla="*/ 668 w 803"/>
                  <a:gd name="T41" fmla="*/ 707 h 810"/>
                  <a:gd name="T42" fmla="*/ 632 w 803"/>
                  <a:gd name="T43" fmla="*/ 737 h 810"/>
                  <a:gd name="T44" fmla="*/ 590 w 803"/>
                  <a:gd name="T45" fmla="*/ 762 h 810"/>
                  <a:gd name="T46" fmla="*/ 547 w 803"/>
                  <a:gd name="T47" fmla="*/ 782 h 810"/>
                  <a:gd name="T48" fmla="*/ 501 w 803"/>
                  <a:gd name="T49" fmla="*/ 798 h 810"/>
                  <a:gd name="T50" fmla="*/ 452 w 803"/>
                  <a:gd name="T51" fmla="*/ 807 h 810"/>
                  <a:gd name="T52" fmla="*/ 401 w 803"/>
                  <a:gd name="T53" fmla="*/ 810 h 810"/>
                  <a:gd name="T54" fmla="*/ 351 w 803"/>
                  <a:gd name="T55" fmla="*/ 807 h 810"/>
                  <a:gd name="T56" fmla="*/ 303 w 803"/>
                  <a:gd name="T57" fmla="*/ 798 h 810"/>
                  <a:gd name="T58" fmla="*/ 256 w 803"/>
                  <a:gd name="T59" fmla="*/ 782 h 810"/>
                  <a:gd name="T60" fmla="*/ 212 w 803"/>
                  <a:gd name="T61" fmla="*/ 762 h 810"/>
                  <a:gd name="T62" fmla="*/ 172 w 803"/>
                  <a:gd name="T63" fmla="*/ 737 h 810"/>
                  <a:gd name="T64" fmla="*/ 135 w 803"/>
                  <a:gd name="T65" fmla="*/ 707 h 810"/>
                  <a:gd name="T66" fmla="*/ 101 w 803"/>
                  <a:gd name="T67" fmla="*/ 674 h 810"/>
                  <a:gd name="T68" fmla="*/ 72 w 803"/>
                  <a:gd name="T69" fmla="*/ 636 h 810"/>
                  <a:gd name="T70" fmla="*/ 47 w 803"/>
                  <a:gd name="T71" fmla="*/ 596 h 810"/>
                  <a:gd name="T72" fmla="*/ 27 w 803"/>
                  <a:gd name="T73" fmla="*/ 552 h 810"/>
                  <a:gd name="T74" fmla="*/ 12 w 803"/>
                  <a:gd name="T75" fmla="*/ 504 h 810"/>
                  <a:gd name="T76" fmla="*/ 3 w 803"/>
                  <a:gd name="T77" fmla="*/ 456 h 810"/>
                  <a:gd name="T78" fmla="*/ 0 w 803"/>
                  <a:gd name="T79" fmla="*/ 405 h 810"/>
                  <a:gd name="T80" fmla="*/ 3 w 803"/>
                  <a:gd name="T81" fmla="*/ 354 h 810"/>
                  <a:gd name="T82" fmla="*/ 12 w 803"/>
                  <a:gd name="T83" fmla="*/ 306 h 810"/>
                  <a:gd name="T84" fmla="*/ 27 w 803"/>
                  <a:gd name="T85" fmla="*/ 259 h 810"/>
                  <a:gd name="T86" fmla="*/ 47 w 803"/>
                  <a:gd name="T87" fmla="*/ 215 h 810"/>
                  <a:gd name="T88" fmla="*/ 72 w 803"/>
                  <a:gd name="T89" fmla="*/ 173 h 810"/>
                  <a:gd name="T90" fmla="*/ 101 w 803"/>
                  <a:gd name="T91" fmla="*/ 136 h 810"/>
                  <a:gd name="T92" fmla="*/ 135 w 803"/>
                  <a:gd name="T93" fmla="*/ 103 h 810"/>
                  <a:gd name="T94" fmla="*/ 172 w 803"/>
                  <a:gd name="T95" fmla="*/ 73 h 810"/>
                  <a:gd name="T96" fmla="*/ 212 w 803"/>
                  <a:gd name="T97" fmla="*/ 47 h 810"/>
                  <a:gd name="T98" fmla="*/ 256 w 803"/>
                  <a:gd name="T99" fmla="*/ 28 h 810"/>
                  <a:gd name="T100" fmla="*/ 303 w 803"/>
                  <a:gd name="T101" fmla="*/ 13 h 810"/>
                  <a:gd name="T102" fmla="*/ 351 w 803"/>
                  <a:gd name="T103" fmla="*/ 3 h 810"/>
                  <a:gd name="T104" fmla="*/ 401 w 803"/>
                  <a:gd name="T105" fmla="*/ 0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03" h="810">
                    <a:moveTo>
                      <a:pt x="401" y="0"/>
                    </a:moveTo>
                    <a:lnTo>
                      <a:pt x="452" y="3"/>
                    </a:lnTo>
                    <a:lnTo>
                      <a:pt x="501" y="13"/>
                    </a:lnTo>
                    <a:lnTo>
                      <a:pt x="547" y="28"/>
                    </a:lnTo>
                    <a:lnTo>
                      <a:pt x="590" y="47"/>
                    </a:lnTo>
                    <a:lnTo>
                      <a:pt x="632" y="73"/>
                    </a:lnTo>
                    <a:lnTo>
                      <a:pt x="668" y="103"/>
                    </a:lnTo>
                    <a:lnTo>
                      <a:pt x="702" y="136"/>
                    </a:lnTo>
                    <a:lnTo>
                      <a:pt x="731" y="173"/>
                    </a:lnTo>
                    <a:lnTo>
                      <a:pt x="756" y="215"/>
                    </a:lnTo>
                    <a:lnTo>
                      <a:pt x="776" y="259"/>
                    </a:lnTo>
                    <a:lnTo>
                      <a:pt x="791" y="306"/>
                    </a:lnTo>
                    <a:lnTo>
                      <a:pt x="800" y="354"/>
                    </a:lnTo>
                    <a:lnTo>
                      <a:pt x="803" y="405"/>
                    </a:lnTo>
                    <a:lnTo>
                      <a:pt x="800" y="456"/>
                    </a:lnTo>
                    <a:lnTo>
                      <a:pt x="791" y="504"/>
                    </a:lnTo>
                    <a:lnTo>
                      <a:pt x="776" y="552"/>
                    </a:lnTo>
                    <a:lnTo>
                      <a:pt x="756" y="596"/>
                    </a:lnTo>
                    <a:lnTo>
                      <a:pt x="731" y="636"/>
                    </a:lnTo>
                    <a:lnTo>
                      <a:pt x="702" y="674"/>
                    </a:lnTo>
                    <a:lnTo>
                      <a:pt x="668" y="707"/>
                    </a:lnTo>
                    <a:lnTo>
                      <a:pt x="632" y="737"/>
                    </a:lnTo>
                    <a:lnTo>
                      <a:pt x="590" y="762"/>
                    </a:lnTo>
                    <a:lnTo>
                      <a:pt x="547" y="782"/>
                    </a:lnTo>
                    <a:lnTo>
                      <a:pt x="501" y="798"/>
                    </a:lnTo>
                    <a:lnTo>
                      <a:pt x="452" y="807"/>
                    </a:lnTo>
                    <a:lnTo>
                      <a:pt x="401" y="810"/>
                    </a:lnTo>
                    <a:lnTo>
                      <a:pt x="351" y="807"/>
                    </a:lnTo>
                    <a:lnTo>
                      <a:pt x="303" y="798"/>
                    </a:lnTo>
                    <a:lnTo>
                      <a:pt x="256" y="782"/>
                    </a:lnTo>
                    <a:lnTo>
                      <a:pt x="212" y="762"/>
                    </a:lnTo>
                    <a:lnTo>
                      <a:pt x="172" y="737"/>
                    </a:lnTo>
                    <a:lnTo>
                      <a:pt x="135" y="707"/>
                    </a:lnTo>
                    <a:lnTo>
                      <a:pt x="101" y="674"/>
                    </a:lnTo>
                    <a:lnTo>
                      <a:pt x="72" y="636"/>
                    </a:lnTo>
                    <a:lnTo>
                      <a:pt x="47" y="596"/>
                    </a:lnTo>
                    <a:lnTo>
                      <a:pt x="27" y="552"/>
                    </a:lnTo>
                    <a:lnTo>
                      <a:pt x="12" y="504"/>
                    </a:lnTo>
                    <a:lnTo>
                      <a:pt x="3" y="456"/>
                    </a:lnTo>
                    <a:lnTo>
                      <a:pt x="0" y="405"/>
                    </a:lnTo>
                    <a:lnTo>
                      <a:pt x="3" y="354"/>
                    </a:lnTo>
                    <a:lnTo>
                      <a:pt x="12" y="306"/>
                    </a:lnTo>
                    <a:lnTo>
                      <a:pt x="27" y="259"/>
                    </a:lnTo>
                    <a:lnTo>
                      <a:pt x="47" y="215"/>
                    </a:lnTo>
                    <a:lnTo>
                      <a:pt x="72" y="173"/>
                    </a:lnTo>
                    <a:lnTo>
                      <a:pt x="101" y="136"/>
                    </a:lnTo>
                    <a:lnTo>
                      <a:pt x="135" y="103"/>
                    </a:lnTo>
                    <a:lnTo>
                      <a:pt x="172" y="73"/>
                    </a:lnTo>
                    <a:lnTo>
                      <a:pt x="212" y="47"/>
                    </a:lnTo>
                    <a:lnTo>
                      <a:pt x="256" y="28"/>
                    </a:lnTo>
                    <a:lnTo>
                      <a:pt x="303" y="13"/>
                    </a:lnTo>
                    <a:lnTo>
                      <a:pt x="351" y="3"/>
                    </a:lnTo>
                    <a:lnTo>
                      <a:pt x="4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30">
                <a:extLst>
                  <a:ext uri="{FF2B5EF4-FFF2-40B4-BE49-F238E27FC236}">
                    <a16:creationId xmlns:a16="http://schemas.microsoft.com/office/drawing/2014/main" id="{78684B0A-8417-4A96-AA4B-7284C1DA0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0" y="542"/>
                <a:ext cx="124" cy="125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8 w 740"/>
                  <a:gd name="T5" fmla="*/ 12 h 745"/>
                  <a:gd name="T6" fmla="*/ 514 w 740"/>
                  <a:gd name="T7" fmla="*/ 29 h 745"/>
                  <a:gd name="T8" fmla="*/ 556 w 740"/>
                  <a:gd name="T9" fmla="*/ 51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89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6 w 740"/>
                  <a:gd name="T23" fmla="*/ 322 h 745"/>
                  <a:gd name="T24" fmla="*/ 740 w 740"/>
                  <a:gd name="T25" fmla="*/ 373 h 745"/>
                  <a:gd name="T26" fmla="*/ 736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89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6 w 740"/>
                  <a:gd name="T41" fmla="*/ 695 h 745"/>
                  <a:gd name="T42" fmla="*/ 514 w 740"/>
                  <a:gd name="T43" fmla="*/ 717 h 745"/>
                  <a:gd name="T44" fmla="*/ 468 w 740"/>
                  <a:gd name="T45" fmla="*/ 733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8 w 740"/>
                  <a:gd name="T51" fmla="*/ 743 h 745"/>
                  <a:gd name="T52" fmla="*/ 288 w 740"/>
                  <a:gd name="T53" fmla="*/ 736 h 745"/>
                  <a:gd name="T54" fmla="*/ 250 w 740"/>
                  <a:gd name="T55" fmla="*/ 726 h 745"/>
                  <a:gd name="T56" fmla="*/ 214 w 740"/>
                  <a:gd name="T57" fmla="*/ 711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0 w 740"/>
                  <a:gd name="T63" fmla="*/ 557 h 745"/>
                  <a:gd name="T64" fmla="*/ 145 w 740"/>
                  <a:gd name="T65" fmla="*/ 512 h 745"/>
                  <a:gd name="T66" fmla="*/ 115 w 740"/>
                  <a:gd name="T67" fmla="*/ 470 h 745"/>
                  <a:gd name="T68" fmla="*/ 81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4 w 740"/>
                  <a:gd name="T75" fmla="*/ 317 h 745"/>
                  <a:gd name="T76" fmla="*/ 14 w 740"/>
                  <a:gd name="T77" fmla="*/ 269 h 745"/>
                  <a:gd name="T78" fmla="*/ 30 w 740"/>
                  <a:gd name="T79" fmla="*/ 224 h 745"/>
                  <a:gd name="T80" fmla="*/ 52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5 w 740"/>
                  <a:gd name="T87" fmla="*/ 76 h 745"/>
                  <a:gd name="T88" fmla="*/ 184 w 740"/>
                  <a:gd name="T89" fmla="*/ 49 h 745"/>
                  <a:gd name="T90" fmla="*/ 226 w 740"/>
                  <a:gd name="T91" fmla="*/ 29 h 745"/>
                  <a:gd name="T92" fmla="*/ 272 w 740"/>
                  <a:gd name="T93" fmla="*/ 12 h 745"/>
                  <a:gd name="T94" fmla="*/ 320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8" y="12"/>
                    </a:lnTo>
                    <a:lnTo>
                      <a:pt x="514" y="29"/>
                    </a:lnTo>
                    <a:lnTo>
                      <a:pt x="556" y="51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89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6" y="322"/>
                    </a:lnTo>
                    <a:lnTo>
                      <a:pt x="740" y="373"/>
                    </a:lnTo>
                    <a:lnTo>
                      <a:pt x="736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89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6" y="695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8" y="743"/>
                    </a:lnTo>
                    <a:lnTo>
                      <a:pt x="288" y="736"/>
                    </a:lnTo>
                    <a:lnTo>
                      <a:pt x="250" y="726"/>
                    </a:lnTo>
                    <a:lnTo>
                      <a:pt x="214" y="711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0" y="557"/>
                    </a:lnTo>
                    <a:lnTo>
                      <a:pt x="145" y="512"/>
                    </a:lnTo>
                    <a:lnTo>
                      <a:pt x="115" y="470"/>
                    </a:lnTo>
                    <a:lnTo>
                      <a:pt x="81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4" y="317"/>
                    </a:lnTo>
                    <a:lnTo>
                      <a:pt x="14" y="269"/>
                    </a:lnTo>
                    <a:lnTo>
                      <a:pt x="30" y="224"/>
                    </a:lnTo>
                    <a:lnTo>
                      <a:pt x="52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5" y="76"/>
                    </a:lnTo>
                    <a:lnTo>
                      <a:pt x="184" y="49"/>
                    </a:lnTo>
                    <a:lnTo>
                      <a:pt x="226" y="29"/>
                    </a:lnTo>
                    <a:lnTo>
                      <a:pt x="272" y="12"/>
                    </a:lnTo>
                    <a:lnTo>
                      <a:pt x="320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31">
                <a:extLst>
                  <a:ext uri="{FF2B5EF4-FFF2-40B4-BE49-F238E27FC236}">
                    <a16:creationId xmlns:a16="http://schemas.microsoft.com/office/drawing/2014/main" id="{25EC0398-DB7C-4A9A-902E-794BF6F1F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542"/>
                <a:ext cx="124" cy="125"/>
              </a:xfrm>
              <a:custGeom>
                <a:avLst/>
                <a:gdLst>
                  <a:gd name="T0" fmla="*/ 371 w 741"/>
                  <a:gd name="T1" fmla="*/ 0 h 745"/>
                  <a:gd name="T2" fmla="*/ 421 w 741"/>
                  <a:gd name="T3" fmla="*/ 3 h 745"/>
                  <a:gd name="T4" fmla="*/ 469 w 741"/>
                  <a:gd name="T5" fmla="*/ 12 h 745"/>
                  <a:gd name="T6" fmla="*/ 515 w 741"/>
                  <a:gd name="T7" fmla="*/ 29 h 745"/>
                  <a:gd name="T8" fmla="*/ 558 w 741"/>
                  <a:gd name="T9" fmla="*/ 51 h 745"/>
                  <a:gd name="T10" fmla="*/ 597 w 741"/>
                  <a:gd name="T11" fmla="*/ 77 h 745"/>
                  <a:gd name="T12" fmla="*/ 633 w 741"/>
                  <a:gd name="T13" fmla="*/ 108 h 745"/>
                  <a:gd name="T14" fmla="*/ 663 w 741"/>
                  <a:gd name="T15" fmla="*/ 144 h 745"/>
                  <a:gd name="T16" fmla="*/ 690 w 741"/>
                  <a:gd name="T17" fmla="*/ 184 h 745"/>
                  <a:gd name="T18" fmla="*/ 712 w 741"/>
                  <a:gd name="T19" fmla="*/ 227 h 745"/>
                  <a:gd name="T20" fmla="*/ 728 w 741"/>
                  <a:gd name="T21" fmla="*/ 273 h 745"/>
                  <a:gd name="T22" fmla="*/ 738 w 741"/>
                  <a:gd name="T23" fmla="*/ 322 h 745"/>
                  <a:gd name="T24" fmla="*/ 741 w 741"/>
                  <a:gd name="T25" fmla="*/ 373 h 745"/>
                  <a:gd name="T26" fmla="*/ 740 w 741"/>
                  <a:gd name="T27" fmla="*/ 393 h 745"/>
                  <a:gd name="T28" fmla="*/ 702 w 741"/>
                  <a:gd name="T29" fmla="*/ 426 h 745"/>
                  <a:gd name="T30" fmla="*/ 669 w 741"/>
                  <a:gd name="T31" fmla="*/ 463 h 745"/>
                  <a:gd name="T32" fmla="*/ 639 w 741"/>
                  <a:gd name="T33" fmla="*/ 502 h 745"/>
                  <a:gd name="T34" fmla="*/ 614 w 741"/>
                  <a:gd name="T35" fmla="*/ 545 h 745"/>
                  <a:gd name="T36" fmla="*/ 594 w 741"/>
                  <a:gd name="T37" fmla="*/ 590 h 745"/>
                  <a:gd name="T38" fmla="*/ 579 w 741"/>
                  <a:gd name="T39" fmla="*/ 638 h 745"/>
                  <a:gd name="T40" fmla="*/ 567 w 741"/>
                  <a:gd name="T41" fmla="*/ 688 h 745"/>
                  <a:gd name="T42" fmla="*/ 532 w 741"/>
                  <a:gd name="T43" fmla="*/ 707 h 745"/>
                  <a:gd name="T44" fmla="*/ 494 w 741"/>
                  <a:gd name="T45" fmla="*/ 723 h 745"/>
                  <a:gd name="T46" fmla="*/ 455 w 741"/>
                  <a:gd name="T47" fmla="*/ 736 h 745"/>
                  <a:gd name="T48" fmla="*/ 414 w 741"/>
                  <a:gd name="T49" fmla="*/ 743 h 745"/>
                  <a:gd name="T50" fmla="*/ 371 w 741"/>
                  <a:gd name="T51" fmla="*/ 745 h 745"/>
                  <a:gd name="T52" fmla="*/ 321 w 741"/>
                  <a:gd name="T53" fmla="*/ 742 h 745"/>
                  <a:gd name="T54" fmla="*/ 273 w 741"/>
                  <a:gd name="T55" fmla="*/ 733 h 745"/>
                  <a:gd name="T56" fmla="*/ 227 w 741"/>
                  <a:gd name="T57" fmla="*/ 717 h 745"/>
                  <a:gd name="T58" fmla="*/ 184 w 741"/>
                  <a:gd name="T59" fmla="*/ 695 h 745"/>
                  <a:gd name="T60" fmla="*/ 145 w 741"/>
                  <a:gd name="T61" fmla="*/ 668 h 745"/>
                  <a:gd name="T62" fmla="*/ 109 w 741"/>
                  <a:gd name="T63" fmla="*/ 636 h 745"/>
                  <a:gd name="T64" fmla="*/ 78 w 741"/>
                  <a:gd name="T65" fmla="*/ 600 h 745"/>
                  <a:gd name="T66" fmla="*/ 51 w 741"/>
                  <a:gd name="T67" fmla="*/ 561 h 745"/>
                  <a:gd name="T68" fmla="*/ 30 w 741"/>
                  <a:gd name="T69" fmla="*/ 518 h 745"/>
                  <a:gd name="T70" fmla="*/ 14 w 741"/>
                  <a:gd name="T71" fmla="*/ 472 h 745"/>
                  <a:gd name="T72" fmla="*/ 4 w 741"/>
                  <a:gd name="T73" fmla="*/ 423 h 745"/>
                  <a:gd name="T74" fmla="*/ 0 w 741"/>
                  <a:gd name="T75" fmla="*/ 373 h 745"/>
                  <a:gd name="T76" fmla="*/ 4 w 741"/>
                  <a:gd name="T77" fmla="*/ 322 h 745"/>
                  <a:gd name="T78" fmla="*/ 14 w 741"/>
                  <a:gd name="T79" fmla="*/ 273 h 745"/>
                  <a:gd name="T80" fmla="*/ 30 w 741"/>
                  <a:gd name="T81" fmla="*/ 227 h 745"/>
                  <a:gd name="T82" fmla="*/ 51 w 741"/>
                  <a:gd name="T83" fmla="*/ 184 h 745"/>
                  <a:gd name="T84" fmla="*/ 78 w 741"/>
                  <a:gd name="T85" fmla="*/ 144 h 745"/>
                  <a:gd name="T86" fmla="*/ 109 w 741"/>
                  <a:gd name="T87" fmla="*/ 108 h 745"/>
                  <a:gd name="T88" fmla="*/ 145 w 741"/>
                  <a:gd name="T89" fmla="*/ 77 h 745"/>
                  <a:gd name="T90" fmla="*/ 184 w 741"/>
                  <a:gd name="T91" fmla="*/ 51 h 745"/>
                  <a:gd name="T92" fmla="*/ 227 w 741"/>
                  <a:gd name="T93" fmla="*/ 29 h 745"/>
                  <a:gd name="T94" fmla="*/ 273 w 741"/>
                  <a:gd name="T95" fmla="*/ 12 h 745"/>
                  <a:gd name="T96" fmla="*/ 321 w 741"/>
                  <a:gd name="T97" fmla="*/ 3 h 745"/>
                  <a:gd name="T98" fmla="*/ 371 w 741"/>
                  <a:gd name="T99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41" h="745">
                    <a:moveTo>
                      <a:pt x="371" y="0"/>
                    </a:moveTo>
                    <a:lnTo>
                      <a:pt x="421" y="3"/>
                    </a:lnTo>
                    <a:lnTo>
                      <a:pt x="469" y="12"/>
                    </a:lnTo>
                    <a:lnTo>
                      <a:pt x="515" y="29"/>
                    </a:lnTo>
                    <a:lnTo>
                      <a:pt x="558" y="51"/>
                    </a:lnTo>
                    <a:lnTo>
                      <a:pt x="597" y="77"/>
                    </a:lnTo>
                    <a:lnTo>
                      <a:pt x="633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2" y="227"/>
                    </a:lnTo>
                    <a:lnTo>
                      <a:pt x="728" y="273"/>
                    </a:lnTo>
                    <a:lnTo>
                      <a:pt x="738" y="322"/>
                    </a:lnTo>
                    <a:lnTo>
                      <a:pt x="741" y="373"/>
                    </a:lnTo>
                    <a:lnTo>
                      <a:pt x="740" y="393"/>
                    </a:lnTo>
                    <a:lnTo>
                      <a:pt x="702" y="426"/>
                    </a:lnTo>
                    <a:lnTo>
                      <a:pt x="669" y="463"/>
                    </a:lnTo>
                    <a:lnTo>
                      <a:pt x="639" y="502"/>
                    </a:lnTo>
                    <a:lnTo>
                      <a:pt x="614" y="545"/>
                    </a:lnTo>
                    <a:lnTo>
                      <a:pt x="594" y="590"/>
                    </a:lnTo>
                    <a:lnTo>
                      <a:pt x="579" y="638"/>
                    </a:lnTo>
                    <a:lnTo>
                      <a:pt x="567" y="688"/>
                    </a:lnTo>
                    <a:lnTo>
                      <a:pt x="532" y="707"/>
                    </a:lnTo>
                    <a:lnTo>
                      <a:pt x="494" y="723"/>
                    </a:lnTo>
                    <a:lnTo>
                      <a:pt x="455" y="736"/>
                    </a:lnTo>
                    <a:lnTo>
                      <a:pt x="414" y="743"/>
                    </a:lnTo>
                    <a:lnTo>
                      <a:pt x="371" y="745"/>
                    </a:lnTo>
                    <a:lnTo>
                      <a:pt x="321" y="742"/>
                    </a:lnTo>
                    <a:lnTo>
                      <a:pt x="273" y="733"/>
                    </a:lnTo>
                    <a:lnTo>
                      <a:pt x="227" y="717"/>
                    </a:lnTo>
                    <a:lnTo>
                      <a:pt x="184" y="695"/>
                    </a:lnTo>
                    <a:lnTo>
                      <a:pt x="145" y="668"/>
                    </a:lnTo>
                    <a:lnTo>
                      <a:pt x="109" y="636"/>
                    </a:lnTo>
                    <a:lnTo>
                      <a:pt x="78" y="600"/>
                    </a:lnTo>
                    <a:lnTo>
                      <a:pt x="51" y="561"/>
                    </a:lnTo>
                    <a:lnTo>
                      <a:pt x="30" y="518"/>
                    </a:lnTo>
                    <a:lnTo>
                      <a:pt x="14" y="472"/>
                    </a:lnTo>
                    <a:lnTo>
                      <a:pt x="4" y="423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4" y="273"/>
                    </a:lnTo>
                    <a:lnTo>
                      <a:pt x="30" y="227"/>
                    </a:lnTo>
                    <a:lnTo>
                      <a:pt x="51" y="184"/>
                    </a:lnTo>
                    <a:lnTo>
                      <a:pt x="78" y="144"/>
                    </a:lnTo>
                    <a:lnTo>
                      <a:pt x="109" y="108"/>
                    </a:lnTo>
                    <a:lnTo>
                      <a:pt x="145" y="77"/>
                    </a:lnTo>
                    <a:lnTo>
                      <a:pt x="184" y="51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32">
                <a:extLst>
                  <a:ext uri="{FF2B5EF4-FFF2-40B4-BE49-F238E27FC236}">
                    <a16:creationId xmlns:a16="http://schemas.microsoft.com/office/drawing/2014/main" id="{85BCE3EF-4F5F-4ED0-99ED-943D24347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2" y="480"/>
                <a:ext cx="124" cy="124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9 w 740"/>
                  <a:gd name="T5" fmla="*/ 12 h 745"/>
                  <a:gd name="T6" fmla="*/ 514 w 740"/>
                  <a:gd name="T7" fmla="*/ 29 h 745"/>
                  <a:gd name="T8" fmla="*/ 557 w 740"/>
                  <a:gd name="T9" fmla="*/ 50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90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7 w 740"/>
                  <a:gd name="T23" fmla="*/ 322 h 745"/>
                  <a:gd name="T24" fmla="*/ 740 w 740"/>
                  <a:gd name="T25" fmla="*/ 372 h 745"/>
                  <a:gd name="T26" fmla="*/ 737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90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7 w 740"/>
                  <a:gd name="T41" fmla="*/ 694 h 745"/>
                  <a:gd name="T42" fmla="*/ 514 w 740"/>
                  <a:gd name="T43" fmla="*/ 715 h 745"/>
                  <a:gd name="T44" fmla="*/ 469 w 740"/>
                  <a:gd name="T45" fmla="*/ 731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9 w 740"/>
                  <a:gd name="T51" fmla="*/ 743 h 745"/>
                  <a:gd name="T52" fmla="*/ 289 w 740"/>
                  <a:gd name="T53" fmla="*/ 736 h 745"/>
                  <a:gd name="T54" fmla="*/ 250 w 740"/>
                  <a:gd name="T55" fmla="*/ 724 h 745"/>
                  <a:gd name="T56" fmla="*/ 213 w 740"/>
                  <a:gd name="T57" fmla="*/ 709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1 w 740"/>
                  <a:gd name="T63" fmla="*/ 557 h 745"/>
                  <a:gd name="T64" fmla="*/ 146 w 740"/>
                  <a:gd name="T65" fmla="*/ 512 h 745"/>
                  <a:gd name="T66" fmla="*/ 115 w 740"/>
                  <a:gd name="T67" fmla="*/ 469 h 745"/>
                  <a:gd name="T68" fmla="*/ 80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5 w 740"/>
                  <a:gd name="T75" fmla="*/ 317 h 745"/>
                  <a:gd name="T76" fmla="*/ 15 w 740"/>
                  <a:gd name="T77" fmla="*/ 269 h 745"/>
                  <a:gd name="T78" fmla="*/ 31 w 740"/>
                  <a:gd name="T79" fmla="*/ 224 h 745"/>
                  <a:gd name="T80" fmla="*/ 53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6 w 740"/>
                  <a:gd name="T87" fmla="*/ 76 h 745"/>
                  <a:gd name="T88" fmla="*/ 185 w 740"/>
                  <a:gd name="T89" fmla="*/ 49 h 745"/>
                  <a:gd name="T90" fmla="*/ 227 w 740"/>
                  <a:gd name="T91" fmla="*/ 29 h 745"/>
                  <a:gd name="T92" fmla="*/ 273 w 740"/>
                  <a:gd name="T93" fmla="*/ 12 h 745"/>
                  <a:gd name="T94" fmla="*/ 321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9" y="12"/>
                    </a:lnTo>
                    <a:lnTo>
                      <a:pt x="514" y="29"/>
                    </a:lnTo>
                    <a:lnTo>
                      <a:pt x="557" y="50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7" y="322"/>
                    </a:lnTo>
                    <a:lnTo>
                      <a:pt x="740" y="372"/>
                    </a:lnTo>
                    <a:lnTo>
                      <a:pt x="737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7" y="694"/>
                    </a:lnTo>
                    <a:lnTo>
                      <a:pt x="514" y="715"/>
                    </a:lnTo>
                    <a:lnTo>
                      <a:pt x="469" y="731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9" y="743"/>
                    </a:lnTo>
                    <a:lnTo>
                      <a:pt x="289" y="736"/>
                    </a:lnTo>
                    <a:lnTo>
                      <a:pt x="250" y="724"/>
                    </a:lnTo>
                    <a:lnTo>
                      <a:pt x="213" y="709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1" y="557"/>
                    </a:lnTo>
                    <a:lnTo>
                      <a:pt x="146" y="512"/>
                    </a:lnTo>
                    <a:lnTo>
                      <a:pt x="115" y="469"/>
                    </a:lnTo>
                    <a:lnTo>
                      <a:pt x="80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5" y="317"/>
                    </a:lnTo>
                    <a:lnTo>
                      <a:pt x="15" y="269"/>
                    </a:lnTo>
                    <a:lnTo>
                      <a:pt x="31" y="224"/>
                    </a:lnTo>
                    <a:lnTo>
                      <a:pt x="53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6" y="76"/>
                    </a:lnTo>
                    <a:lnTo>
                      <a:pt x="185" y="49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33">
                <a:extLst>
                  <a:ext uri="{FF2B5EF4-FFF2-40B4-BE49-F238E27FC236}">
                    <a16:creationId xmlns:a16="http://schemas.microsoft.com/office/drawing/2014/main" id="{A59F30AB-7E64-4546-8C0B-C55F0E668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606"/>
                <a:ext cx="124" cy="125"/>
              </a:xfrm>
              <a:custGeom>
                <a:avLst/>
                <a:gdLst>
                  <a:gd name="T0" fmla="*/ 371 w 741"/>
                  <a:gd name="T1" fmla="*/ 0 h 747"/>
                  <a:gd name="T2" fmla="*/ 420 w 741"/>
                  <a:gd name="T3" fmla="*/ 4 h 747"/>
                  <a:gd name="T4" fmla="*/ 468 w 741"/>
                  <a:gd name="T5" fmla="*/ 14 h 747"/>
                  <a:gd name="T6" fmla="*/ 514 w 741"/>
                  <a:gd name="T7" fmla="*/ 30 h 747"/>
                  <a:gd name="T8" fmla="*/ 558 w 741"/>
                  <a:gd name="T9" fmla="*/ 52 h 747"/>
                  <a:gd name="T10" fmla="*/ 597 w 741"/>
                  <a:gd name="T11" fmla="*/ 79 h 747"/>
                  <a:gd name="T12" fmla="*/ 632 w 741"/>
                  <a:gd name="T13" fmla="*/ 110 h 747"/>
                  <a:gd name="T14" fmla="*/ 663 w 741"/>
                  <a:gd name="T15" fmla="*/ 146 h 747"/>
                  <a:gd name="T16" fmla="*/ 690 w 741"/>
                  <a:gd name="T17" fmla="*/ 185 h 747"/>
                  <a:gd name="T18" fmla="*/ 711 w 741"/>
                  <a:gd name="T19" fmla="*/ 229 h 747"/>
                  <a:gd name="T20" fmla="*/ 727 w 741"/>
                  <a:gd name="T21" fmla="*/ 275 h 747"/>
                  <a:gd name="T22" fmla="*/ 737 w 741"/>
                  <a:gd name="T23" fmla="*/ 323 h 747"/>
                  <a:gd name="T24" fmla="*/ 741 w 741"/>
                  <a:gd name="T25" fmla="*/ 374 h 747"/>
                  <a:gd name="T26" fmla="*/ 737 w 741"/>
                  <a:gd name="T27" fmla="*/ 424 h 747"/>
                  <a:gd name="T28" fmla="*/ 727 w 741"/>
                  <a:gd name="T29" fmla="*/ 472 h 747"/>
                  <a:gd name="T30" fmla="*/ 711 w 741"/>
                  <a:gd name="T31" fmla="*/ 518 h 747"/>
                  <a:gd name="T32" fmla="*/ 690 w 741"/>
                  <a:gd name="T33" fmla="*/ 562 h 747"/>
                  <a:gd name="T34" fmla="*/ 663 w 741"/>
                  <a:gd name="T35" fmla="*/ 601 h 747"/>
                  <a:gd name="T36" fmla="*/ 632 w 741"/>
                  <a:gd name="T37" fmla="*/ 637 h 747"/>
                  <a:gd name="T38" fmla="*/ 597 w 741"/>
                  <a:gd name="T39" fmla="*/ 668 h 747"/>
                  <a:gd name="T40" fmla="*/ 558 w 741"/>
                  <a:gd name="T41" fmla="*/ 696 h 747"/>
                  <a:gd name="T42" fmla="*/ 514 w 741"/>
                  <a:gd name="T43" fmla="*/ 717 h 747"/>
                  <a:gd name="T44" fmla="*/ 468 w 741"/>
                  <a:gd name="T45" fmla="*/ 733 h 747"/>
                  <a:gd name="T46" fmla="*/ 420 w 741"/>
                  <a:gd name="T47" fmla="*/ 743 h 747"/>
                  <a:gd name="T48" fmla="*/ 371 w 741"/>
                  <a:gd name="T49" fmla="*/ 747 h 747"/>
                  <a:gd name="T50" fmla="*/ 320 w 741"/>
                  <a:gd name="T51" fmla="*/ 743 h 747"/>
                  <a:gd name="T52" fmla="*/ 272 w 741"/>
                  <a:gd name="T53" fmla="*/ 733 h 747"/>
                  <a:gd name="T54" fmla="*/ 227 w 741"/>
                  <a:gd name="T55" fmla="*/ 717 h 747"/>
                  <a:gd name="T56" fmla="*/ 183 w 741"/>
                  <a:gd name="T57" fmla="*/ 696 h 747"/>
                  <a:gd name="T58" fmla="*/ 144 w 741"/>
                  <a:gd name="T59" fmla="*/ 668 h 747"/>
                  <a:gd name="T60" fmla="*/ 109 w 741"/>
                  <a:gd name="T61" fmla="*/ 637 h 747"/>
                  <a:gd name="T62" fmla="*/ 78 w 741"/>
                  <a:gd name="T63" fmla="*/ 601 h 747"/>
                  <a:gd name="T64" fmla="*/ 50 w 741"/>
                  <a:gd name="T65" fmla="*/ 562 h 747"/>
                  <a:gd name="T66" fmla="*/ 30 w 741"/>
                  <a:gd name="T67" fmla="*/ 518 h 747"/>
                  <a:gd name="T68" fmla="*/ 13 w 741"/>
                  <a:gd name="T69" fmla="*/ 472 h 747"/>
                  <a:gd name="T70" fmla="*/ 3 w 741"/>
                  <a:gd name="T71" fmla="*/ 424 h 747"/>
                  <a:gd name="T72" fmla="*/ 0 w 741"/>
                  <a:gd name="T73" fmla="*/ 374 h 747"/>
                  <a:gd name="T74" fmla="*/ 3 w 741"/>
                  <a:gd name="T75" fmla="*/ 323 h 747"/>
                  <a:gd name="T76" fmla="*/ 13 w 741"/>
                  <a:gd name="T77" fmla="*/ 275 h 747"/>
                  <a:gd name="T78" fmla="*/ 30 w 741"/>
                  <a:gd name="T79" fmla="*/ 229 h 747"/>
                  <a:gd name="T80" fmla="*/ 50 w 741"/>
                  <a:gd name="T81" fmla="*/ 185 h 747"/>
                  <a:gd name="T82" fmla="*/ 78 w 741"/>
                  <a:gd name="T83" fmla="*/ 146 h 747"/>
                  <a:gd name="T84" fmla="*/ 109 w 741"/>
                  <a:gd name="T85" fmla="*/ 110 h 747"/>
                  <a:gd name="T86" fmla="*/ 144 w 741"/>
                  <a:gd name="T87" fmla="*/ 79 h 747"/>
                  <a:gd name="T88" fmla="*/ 183 w 741"/>
                  <a:gd name="T89" fmla="*/ 52 h 747"/>
                  <a:gd name="T90" fmla="*/ 227 w 741"/>
                  <a:gd name="T91" fmla="*/ 30 h 747"/>
                  <a:gd name="T92" fmla="*/ 272 w 741"/>
                  <a:gd name="T93" fmla="*/ 14 h 747"/>
                  <a:gd name="T94" fmla="*/ 320 w 741"/>
                  <a:gd name="T95" fmla="*/ 4 h 747"/>
                  <a:gd name="T96" fmla="*/ 371 w 741"/>
                  <a:gd name="T97" fmla="*/ 0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1" h="747">
                    <a:moveTo>
                      <a:pt x="371" y="0"/>
                    </a:moveTo>
                    <a:lnTo>
                      <a:pt x="420" y="4"/>
                    </a:lnTo>
                    <a:lnTo>
                      <a:pt x="468" y="14"/>
                    </a:lnTo>
                    <a:lnTo>
                      <a:pt x="514" y="30"/>
                    </a:lnTo>
                    <a:lnTo>
                      <a:pt x="558" y="52"/>
                    </a:lnTo>
                    <a:lnTo>
                      <a:pt x="597" y="79"/>
                    </a:lnTo>
                    <a:lnTo>
                      <a:pt x="632" y="110"/>
                    </a:lnTo>
                    <a:lnTo>
                      <a:pt x="663" y="146"/>
                    </a:lnTo>
                    <a:lnTo>
                      <a:pt x="690" y="185"/>
                    </a:lnTo>
                    <a:lnTo>
                      <a:pt x="711" y="229"/>
                    </a:lnTo>
                    <a:lnTo>
                      <a:pt x="727" y="275"/>
                    </a:lnTo>
                    <a:lnTo>
                      <a:pt x="737" y="323"/>
                    </a:lnTo>
                    <a:lnTo>
                      <a:pt x="741" y="374"/>
                    </a:lnTo>
                    <a:lnTo>
                      <a:pt x="737" y="424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2"/>
                    </a:lnTo>
                    <a:lnTo>
                      <a:pt x="663" y="601"/>
                    </a:lnTo>
                    <a:lnTo>
                      <a:pt x="632" y="637"/>
                    </a:lnTo>
                    <a:lnTo>
                      <a:pt x="597" y="668"/>
                    </a:lnTo>
                    <a:lnTo>
                      <a:pt x="558" y="696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3"/>
                    </a:lnTo>
                    <a:lnTo>
                      <a:pt x="371" y="747"/>
                    </a:lnTo>
                    <a:lnTo>
                      <a:pt x="320" y="743"/>
                    </a:lnTo>
                    <a:lnTo>
                      <a:pt x="272" y="733"/>
                    </a:lnTo>
                    <a:lnTo>
                      <a:pt x="227" y="717"/>
                    </a:lnTo>
                    <a:lnTo>
                      <a:pt x="183" y="696"/>
                    </a:lnTo>
                    <a:lnTo>
                      <a:pt x="144" y="668"/>
                    </a:lnTo>
                    <a:lnTo>
                      <a:pt x="109" y="637"/>
                    </a:lnTo>
                    <a:lnTo>
                      <a:pt x="78" y="601"/>
                    </a:lnTo>
                    <a:lnTo>
                      <a:pt x="50" y="562"/>
                    </a:lnTo>
                    <a:lnTo>
                      <a:pt x="30" y="518"/>
                    </a:lnTo>
                    <a:lnTo>
                      <a:pt x="13" y="472"/>
                    </a:lnTo>
                    <a:lnTo>
                      <a:pt x="3" y="424"/>
                    </a:lnTo>
                    <a:lnTo>
                      <a:pt x="0" y="374"/>
                    </a:lnTo>
                    <a:lnTo>
                      <a:pt x="3" y="323"/>
                    </a:lnTo>
                    <a:lnTo>
                      <a:pt x="13" y="275"/>
                    </a:lnTo>
                    <a:lnTo>
                      <a:pt x="30" y="229"/>
                    </a:lnTo>
                    <a:lnTo>
                      <a:pt x="50" y="185"/>
                    </a:lnTo>
                    <a:lnTo>
                      <a:pt x="78" y="146"/>
                    </a:lnTo>
                    <a:lnTo>
                      <a:pt x="109" y="110"/>
                    </a:lnTo>
                    <a:lnTo>
                      <a:pt x="144" y="79"/>
                    </a:lnTo>
                    <a:lnTo>
                      <a:pt x="183" y="52"/>
                    </a:lnTo>
                    <a:lnTo>
                      <a:pt x="227" y="30"/>
                    </a:lnTo>
                    <a:lnTo>
                      <a:pt x="272" y="14"/>
                    </a:lnTo>
                    <a:lnTo>
                      <a:pt x="320" y="4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34">
                <a:extLst>
                  <a:ext uri="{FF2B5EF4-FFF2-40B4-BE49-F238E27FC236}">
                    <a16:creationId xmlns:a16="http://schemas.microsoft.com/office/drawing/2014/main" id="{09B8E532-9C84-4748-9A2B-E95D7A43D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671"/>
                <a:ext cx="154" cy="163"/>
              </a:xfrm>
              <a:custGeom>
                <a:avLst/>
                <a:gdLst>
                  <a:gd name="T0" fmla="*/ 141 w 927"/>
                  <a:gd name="T1" fmla="*/ 0 h 982"/>
                  <a:gd name="T2" fmla="*/ 452 w 927"/>
                  <a:gd name="T3" fmla="*/ 0 h 982"/>
                  <a:gd name="T4" fmla="*/ 509 w 927"/>
                  <a:gd name="T5" fmla="*/ 3 h 982"/>
                  <a:gd name="T6" fmla="*/ 561 w 927"/>
                  <a:gd name="T7" fmla="*/ 12 h 982"/>
                  <a:gd name="T8" fmla="*/ 613 w 927"/>
                  <a:gd name="T9" fmla="*/ 27 h 982"/>
                  <a:gd name="T10" fmla="*/ 661 w 927"/>
                  <a:gd name="T11" fmla="*/ 48 h 982"/>
                  <a:gd name="T12" fmla="*/ 707 w 927"/>
                  <a:gd name="T13" fmla="*/ 75 h 982"/>
                  <a:gd name="T14" fmla="*/ 749 w 927"/>
                  <a:gd name="T15" fmla="*/ 105 h 982"/>
                  <a:gd name="T16" fmla="*/ 788 w 927"/>
                  <a:gd name="T17" fmla="*/ 139 h 982"/>
                  <a:gd name="T18" fmla="*/ 822 w 927"/>
                  <a:gd name="T19" fmla="*/ 179 h 982"/>
                  <a:gd name="T20" fmla="*/ 852 w 927"/>
                  <a:gd name="T21" fmla="*/ 221 h 982"/>
                  <a:gd name="T22" fmla="*/ 879 w 927"/>
                  <a:gd name="T23" fmla="*/ 268 h 982"/>
                  <a:gd name="T24" fmla="*/ 899 w 927"/>
                  <a:gd name="T25" fmla="*/ 317 h 982"/>
                  <a:gd name="T26" fmla="*/ 914 w 927"/>
                  <a:gd name="T27" fmla="*/ 368 h 982"/>
                  <a:gd name="T28" fmla="*/ 923 w 927"/>
                  <a:gd name="T29" fmla="*/ 422 h 982"/>
                  <a:gd name="T30" fmla="*/ 927 w 927"/>
                  <a:gd name="T31" fmla="*/ 478 h 982"/>
                  <a:gd name="T32" fmla="*/ 927 w 927"/>
                  <a:gd name="T33" fmla="*/ 864 h 982"/>
                  <a:gd name="T34" fmla="*/ 924 w 927"/>
                  <a:gd name="T35" fmla="*/ 864 h 982"/>
                  <a:gd name="T36" fmla="*/ 899 w 927"/>
                  <a:gd name="T37" fmla="*/ 877 h 982"/>
                  <a:gd name="T38" fmla="*/ 893 w 927"/>
                  <a:gd name="T39" fmla="*/ 880 h 982"/>
                  <a:gd name="T40" fmla="*/ 882 w 927"/>
                  <a:gd name="T41" fmla="*/ 885 h 982"/>
                  <a:gd name="T42" fmla="*/ 865 w 927"/>
                  <a:gd name="T43" fmla="*/ 892 h 982"/>
                  <a:gd name="T44" fmla="*/ 843 w 927"/>
                  <a:gd name="T45" fmla="*/ 901 h 982"/>
                  <a:gd name="T46" fmla="*/ 814 w 927"/>
                  <a:gd name="T47" fmla="*/ 911 h 982"/>
                  <a:gd name="T48" fmla="*/ 781 w 927"/>
                  <a:gd name="T49" fmla="*/ 922 h 982"/>
                  <a:gd name="T50" fmla="*/ 742 w 927"/>
                  <a:gd name="T51" fmla="*/ 933 h 982"/>
                  <a:gd name="T52" fmla="*/ 698 w 927"/>
                  <a:gd name="T53" fmla="*/ 944 h 982"/>
                  <a:gd name="T54" fmla="*/ 648 w 927"/>
                  <a:gd name="T55" fmla="*/ 954 h 982"/>
                  <a:gd name="T56" fmla="*/ 595 w 927"/>
                  <a:gd name="T57" fmla="*/ 965 h 982"/>
                  <a:gd name="T58" fmla="*/ 535 w 927"/>
                  <a:gd name="T59" fmla="*/ 973 h 982"/>
                  <a:gd name="T60" fmla="*/ 471 w 927"/>
                  <a:gd name="T61" fmla="*/ 978 h 982"/>
                  <a:gd name="T62" fmla="*/ 402 w 927"/>
                  <a:gd name="T63" fmla="*/ 982 h 982"/>
                  <a:gd name="T64" fmla="*/ 402 w 927"/>
                  <a:gd name="T65" fmla="*/ 863 h 982"/>
                  <a:gd name="T66" fmla="*/ 399 w 927"/>
                  <a:gd name="T67" fmla="*/ 800 h 982"/>
                  <a:gd name="T68" fmla="*/ 388 w 927"/>
                  <a:gd name="T69" fmla="*/ 738 h 982"/>
                  <a:gd name="T70" fmla="*/ 372 w 927"/>
                  <a:gd name="T71" fmla="*/ 680 h 982"/>
                  <a:gd name="T72" fmla="*/ 349 w 927"/>
                  <a:gd name="T73" fmla="*/ 624 h 982"/>
                  <a:gd name="T74" fmla="*/ 322 w 927"/>
                  <a:gd name="T75" fmla="*/ 571 h 982"/>
                  <a:gd name="T76" fmla="*/ 289 w 927"/>
                  <a:gd name="T77" fmla="*/ 521 h 982"/>
                  <a:gd name="T78" fmla="*/ 251 w 927"/>
                  <a:gd name="T79" fmla="*/ 476 h 982"/>
                  <a:gd name="T80" fmla="*/ 207 w 927"/>
                  <a:gd name="T81" fmla="*/ 435 h 982"/>
                  <a:gd name="T82" fmla="*/ 162 w 927"/>
                  <a:gd name="T83" fmla="*/ 398 h 982"/>
                  <a:gd name="T84" fmla="*/ 111 w 927"/>
                  <a:gd name="T85" fmla="*/ 367 h 982"/>
                  <a:gd name="T86" fmla="*/ 57 w 927"/>
                  <a:gd name="T87" fmla="*/ 340 h 982"/>
                  <a:gd name="T88" fmla="*/ 0 w 927"/>
                  <a:gd name="T89" fmla="*/ 319 h 982"/>
                  <a:gd name="T90" fmla="*/ 34 w 927"/>
                  <a:gd name="T91" fmla="*/ 284 h 982"/>
                  <a:gd name="T92" fmla="*/ 64 w 927"/>
                  <a:gd name="T93" fmla="*/ 243 h 982"/>
                  <a:gd name="T94" fmla="*/ 91 w 927"/>
                  <a:gd name="T95" fmla="*/ 199 h 982"/>
                  <a:gd name="T96" fmla="*/ 111 w 927"/>
                  <a:gd name="T97" fmla="*/ 153 h 982"/>
                  <a:gd name="T98" fmla="*/ 126 w 927"/>
                  <a:gd name="T99" fmla="*/ 104 h 982"/>
                  <a:gd name="T100" fmla="*/ 136 w 927"/>
                  <a:gd name="T101" fmla="*/ 53 h 982"/>
                  <a:gd name="T102" fmla="*/ 141 w 927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2">
                    <a:moveTo>
                      <a:pt x="141" y="0"/>
                    </a:moveTo>
                    <a:lnTo>
                      <a:pt x="452" y="0"/>
                    </a:lnTo>
                    <a:lnTo>
                      <a:pt x="509" y="3"/>
                    </a:lnTo>
                    <a:lnTo>
                      <a:pt x="561" y="12"/>
                    </a:lnTo>
                    <a:lnTo>
                      <a:pt x="613" y="27"/>
                    </a:lnTo>
                    <a:lnTo>
                      <a:pt x="661" y="48"/>
                    </a:lnTo>
                    <a:lnTo>
                      <a:pt x="707" y="75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9" y="268"/>
                    </a:lnTo>
                    <a:lnTo>
                      <a:pt x="899" y="317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7" y="478"/>
                    </a:lnTo>
                    <a:lnTo>
                      <a:pt x="927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5" y="892"/>
                    </a:lnTo>
                    <a:lnTo>
                      <a:pt x="843" y="901"/>
                    </a:lnTo>
                    <a:lnTo>
                      <a:pt x="814" y="911"/>
                    </a:lnTo>
                    <a:lnTo>
                      <a:pt x="781" y="922"/>
                    </a:lnTo>
                    <a:lnTo>
                      <a:pt x="742" y="933"/>
                    </a:lnTo>
                    <a:lnTo>
                      <a:pt x="698" y="944"/>
                    </a:lnTo>
                    <a:lnTo>
                      <a:pt x="648" y="954"/>
                    </a:lnTo>
                    <a:lnTo>
                      <a:pt x="595" y="965"/>
                    </a:lnTo>
                    <a:lnTo>
                      <a:pt x="535" y="973"/>
                    </a:lnTo>
                    <a:lnTo>
                      <a:pt x="471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9" y="800"/>
                    </a:lnTo>
                    <a:lnTo>
                      <a:pt x="388" y="738"/>
                    </a:lnTo>
                    <a:lnTo>
                      <a:pt x="372" y="680"/>
                    </a:lnTo>
                    <a:lnTo>
                      <a:pt x="349" y="624"/>
                    </a:lnTo>
                    <a:lnTo>
                      <a:pt x="322" y="571"/>
                    </a:lnTo>
                    <a:lnTo>
                      <a:pt x="289" y="521"/>
                    </a:lnTo>
                    <a:lnTo>
                      <a:pt x="251" y="476"/>
                    </a:lnTo>
                    <a:lnTo>
                      <a:pt x="207" y="435"/>
                    </a:lnTo>
                    <a:lnTo>
                      <a:pt x="162" y="398"/>
                    </a:lnTo>
                    <a:lnTo>
                      <a:pt x="111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91" y="199"/>
                    </a:lnTo>
                    <a:lnTo>
                      <a:pt x="111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35">
                <a:extLst>
                  <a:ext uri="{FF2B5EF4-FFF2-40B4-BE49-F238E27FC236}">
                    <a16:creationId xmlns:a16="http://schemas.microsoft.com/office/drawing/2014/main" id="{4F84B659-F3E2-40D7-AD56-5F39508C4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5" y="608"/>
                <a:ext cx="154" cy="164"/>
              </a:xfrm>
              <a:custGeom>
                <a:avLst/>
                <a:gdLst>
                  <a:gd name="T0" fmla="*/ 140 w 926"/>
                  <a:gd name="T1" fmla="*/ 0 h 982"/>
                  <a:gd name="T2" fmla="*/ 452 w 926"/>
                  <a:gd name="T3" fmla="*/ 0 h 982"/>
                  <a:gd name="T4" fmla="*/ 507 w 926"/>
                  <a:gd name="T5" fmla="*/ 3 h 982"/>
                  <a:gd name="T6" fmla="*/ 561 w 926"/>
                  <a:gd name="T7" fmla="*/ 12 h 982"/>
                  <a:gd name="T8" fmla="*/ 611 w 926"/>
                  <a:gd name="T9" fmla="*/ 27 h 982"/>
                  <a:gd name="T10" fmla="*/ 660 w 926"/>
                  <a:gd name="T11" fmla="*/ 48 h 982"/>
                  <a:gd name="T12" fmla="*/ 706 w 926"/>
                  <a:gd name="T13" fmla="*/ 74 h 982"/>
                  <a:gd name="T14" fmla="*/ 749 w 926"/>
                  <a:gd name="T15" fmla="*/ 105 h 982"/>
                  <a:gd name="T16" fmla="*/ 788 w 926"/>
                  <a:gd name="T17" fmla="*/ 139 h 982"/>
                  <a:gd name="T18" fmla="*/ 822 w 926"/>
                  <a:gd name="T19" fmla="*/ 179 h 982"/>
                  <a:gd name="T20" fmla="*/ 852 w 926"/>
                  <a:gd name="T21" fmla="*/ 221 h 982"/>
                  <a:gd name="T22" fmla="*/ 878 w 926"/>
                  <a:gd name="T23" fmla="*/ 267 h 982"/>
                  <a:gd name="T24" fmla="*/ 899 w 926"/>
                  <a:gd name="T25" fmla="*/ 316 h 982"/>
                  <a:gd name="T26" fmla="*/ 914 w 926"/>
                  <a:gd name="T27" fmla="*/ 368 h 982"/>
                  <a:gd name="T28" fmla="*/ 923 w 926"/>
                  <a:gd name="T29" fmla="*/ 422 h 982"/>
                  <a:gd name="T30" fmla="*/ 926 w 926"/>
                  <a:gd name="T31" fmla="*/ 477 h 982"/>
                  <a:gd name="T32" fmla="*/ 926 w 926"/>
                  <a:gd name="T33" fmla="*/ 864 h 982"/>
                  <a:gd name="T34" fmla="*/ 924 w 926"/>
                  <a:gd name="T35" fmla="*/ 864 h 982"/>
                  <a:gd name="T36" fmla="*/ 899 w 926"/>
                  <a:gd name="T37" fmla="*/ 877 h 982"/>
                  <a:gd name="T38" fmla="*/ 893 w 926"/>
                  <a:gd name="T39" fmla="*/ 880 h 982"/>
                  <a:gd name="T40" fmla="*/ 882 w 926"/>
                  <a:gd name="T41" fmla="*/ 885 h 982"/>
                  <a:gd name="T42" fmla="*/ 864 w 926"/>
                  <a:gd name="T43" fmla="*/ 892 h 982"/>
                  <a:gd name="T44" fmla="*/ 841 w 926"/>
                  <a:gd name="T45" fmla="*/ 901 h 982"/>
                  <a:gd name="T46" fmla="*/ 814 w 926"/>
                  <a:gd name="T47" fmla="*/ 911 h 982"/>
                  <a:gd name="T48" fmla="*/ 780 w 926"/>
                  <a:gd name="T49" fmla="*/ 922 h 982"/>
                  <a:gd name="T50" fmla="*/ 741 w 926"/>
                  <a:gd name="T51" fmla="*/ 933 h 982"/>
                  <a:gd name="T52" fmla="*/ 697 w 926"/>
                  <a:gd name="T53" fmla="*/ 944 h 982"/>
                  <a:gd name="T54" fmla="*/ 648 w 926"/>
                  <a:gd name="T55" fmla="*/ 954 h 982"/>
                  <a:gd name="T56" fmla="*/ 594 w 926"/>
                  <a:gd name="T57" fmla="*/ 965 h 982"/>
                  <a:gd name="T58" fmla="*/ 534 w 926"/>
                  <a:gd name="T59" fmla="*/ 971 h 982"/>
                  <a:gd name="T60" fmla="*/ 470 w 926"/>
                  <a:gd name="T61" fmla="*/ 978 h 982"/>
                  <a:gd name="T62" fmla="*/ 402 w 926"/>
                  <a:gd name="T63" fmla="*/ 982 h 982"/>
                  <a:gd name="T64" fmla="*/ 402 w 926"/>
                  <a:gd name="T65" fmla="*/ 863 h 982"/>
                  <a:gd name="T66" fmla="*/ 398 w 926"/>
                  <a:gd name="T67" fmla="*/ 799 h 982"/>
                  <a:gd name="T68" fmla="*/ 388 w 926"/>
                  <a:gd name="T69" fmla="*/ 738 h 982"/>
                  <a:gd name="T70" fmla="*/ 372 w 926"/>
                  <a:gd name="T71" fmla="*/ 679 h 982"/>
                  <a:gd name="T72" fmla="*/ 349 w 926"/>
                  <a:gd name="T73" fmla="*/ 624 h 982"/>
                  <a:gd name="T74" fmla="*/ 321 w 926"/>
                  <a:gd name="T75" fmla="*/ 571 h 982"/>
                  <a:gd name="T76" fmla="*/ 288 w 926"/>
                  <a:gd name="T77" fmla="*/ 521 h 982"/>
                  <a:gd name="T78" fmla="*/ 249 w 926"/>
                  <a:gd name="T79" fmla="*/ 476 h 982"/>
                  <a:gd name="T80" fmla="*/ 207 w 926"/>
                  <a:gd name="T81" fmla="*/ 435 h 982"/>
                  <a:gd name="T82" fmla="*/ 160 w 926"/>
                  <a:gd name="T83" fmla="*/ 398 h 982"/>
                  <a:gd name="T84" fmla="*/ 110 w 926"/>
                  <a:gd name="T85" fmla="*/ 367 h 982"/>
                  <a:gd name="T86" fmla="*/ 57 w 926"/>
                  <a:gd name="T87" fmla="*/ 340 h 982"/>
                  <a:gd name="T88" fmla="*/ 0 w 926"/>
                  <a:gd name="T89" fmla="*/ 319 h 982"/>
                  <a:gd name="T90" fmla="*/ 34 w 926"/>
                  <a:gd name="T91" fmla="*/ 284 h 982"/>
                  <a:gd name="T92" fmla="*/ 64 w 926"/>
                  <a:gd name="T93" fmla="*/ 243 h 982"/>
                  <a:gd name="T94" fmla="*/ 89 w 926"/>
                  <a:gd name="T95" fmla="*/ 199 h 982"/>
                  <a:gd name="T96" fmla="*/ 110 w 926"/>
                  <a:gd name="T97" fmla="*/ 153 h 982"/>
                  <a:gd name="T98" fmla="*/ 126 w 926"/>
                  <a:gd name="T99" fmla="*/ 104 h 982"/>
                  <a:gd name="T100" fmla="*/ 136 w 926"/>
                  <a:gd name="T101" fmla="*/ 53 h 982"/>
                  <a:gd name="T102" fmla="*/ 140 w 926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6" h="982">
                    <a:moveTo>
                      <a:pt x="140" y="0"/>
                    </a:moveTo>
                    <a:lnTo>
                      <a:pt x="452" y="0"/>
                    </a:lnTo>
                    <a:lnTo>
                      <a:pt x="507" y="3"/>
                    </a:lnTo>
                    <a:lnTo>
                      <a:pt x="561" y="12"/>
                    </a:lnTo>
                    <a:lnTo>
                      <a:pt x="611" y="27"/>
                    </a:lnTo>
                    <a:lnTo>
                      <a:pt x="660" y="48"/>
                    </a:lnTo>
                    <a:lnTo>
                      <a:pt x="706" y="74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8" y="267"/>
                    </a:lnTo>
                    <a:lnTo>
                      <a:pt x="899" y="316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6" y="477"/>
                    </a:lnTo>
                    <a:lnTo>
                      <a:pt x="926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4" y="892"/>
                    </a:lnTo>
                    <a:lnTo>
                      <a:pt x="841" y="901"/>
                    </a:lnTo>
                    <a:lnTo>
                      <a:pt x="814" y="911"/>
                    </a:lnTo>
                    <a:lnTo>
                      <a:pt x="780" y="922"/>
                    </a:lnTo>
                    <a:lnTo>
                      <a:pt x="741" y="933"/>
                    </a:lnTo>
                    <a:lnTo>
                      <a:pt x="697" y="944"/>
                    </a:lnTo>
                    <a:lnTo>
                      <a:pt x="648" y="954"/>
                    </a:lnTo>
                    <a:lnTo>
                      <a:pt x="594" y="965"/>
                    </a:lnTo>
                    <a:lnTo>
                      <a:pt x="534" y="971"/>
                    </a:lnTo>
                    <a:lnTo>
                      <a:pt x="470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8" y="799"/>
                    </a:lnTo>
                    <a:lnTo>
                      <a:pt x="388" y="738"/>
                    </a:lnTo>
                    <a:lnTo>
                      <a:pt x="372" y="679"/>
                    </a:lnTo>
                    <a:lnTo>
                      <a:pt x="349" y="624"/>
                    </a:lnTo>
                    <a:lnTo>
                      <a:pt x="321" y="571"/>
                    </a:lnTo>
                    <a:lnTo>
                      <a:pt x="288" y="521"/>
                    </a:lnTo>
                    <a:lnTo>
                      <a:pt x="249" y="476"/>
                    </a:lnTo>
                    <a:lnTo>
                      <a:pt x="207" y="435"/>
                    </a:lnTo>
                    <a:lnTo>
                      <a:pt x="160" y="398"/>
                    </a:lnTo>
                    <a:lnTo>
                      <a:pt x="110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89" y="199"/>
                    </a:lnTo>
                    <a:lnTo>
                      <a:pt x="110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36">
                <a:extLst>
                  <a:ext uri="{FF2B5EF4-FFF2-40B4-BE49-F238E27FC236}">
                    <a16:creationId xmlns:a16="http://schemas.microsoft.com/office/drawing/2014/main" id="{7D55C101-7CAB-4A2A-9832-B7F380ED5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7" y="671"/>
                <a:ext cx="160" cy="163"/>
              </a:xfrm>
              <a:custGeom>
                <a:avLst/>
                <a:gdLst>
                  <a:gd name="T0" fmla="*/ 474 w 965"/>
                  <a:gd name="T1" fmla="*/ 0 h 980"/>
                  <a:gd name="T2" fmla="*/ 788 w 965"/>
                  <a:gd name="T3" fmla="*/ 0 h 980"/>
                  <a:gd name="T4" fmla="*/ 824 w 965"/>
                  <a:gd name="T5" fmla="*/ 2 h 980"/>
                  <a:gd name="T6" fmla="*/ 828 w 965"/>
                  <a:gd name="T7" fmla="*/ 54 h 980"/>
                  <a:gd name="T8" fmla="*/ 839 w 965"/>
                  <a:gd name="T9" fmla="*/ 105 h 980"/>
                  <a:gd name="T10" fmla="*/ 855 w 965"/>
                  <a:gd name="T11" fmla="*/ 154 h 980"/>
                  <a:gd name="T12" fmla="*/ 875 w 965"/>
                  <a:gd name="T13" fmla="*/ 201 h 980"/>
                  <a:gd name="T14" fmla="*/ 900 w 965"/>
                  <a:gd name="T15" fmla="*/ 243 h 980"/>
                  <a:gd name="T16" fmla="*/ 930 w 965"/>
                  <a:gd name="T17" fmla="*/ 284 h 980"/>
                  <a:gd name="T18" fmla="*/ 965 w 965"/>
                  <a:gd name="T19" fmla="*/ 319 h 980"/>
                  <a:gd name="T20" fmla="*/ 907 w 965"/>
                  <a:gd name="T21" fmla="*/ 340 h 980"/>
                  <a:gd name="T22" fmla="*/ 853 w 965"/>
                  <a:gd name="T23" fmla="*/ 367 h 980"/>
                  <a:gd name="T24" fmla="*/ 803 w 965"/>
                  <a:gd name="T25" fmla="*/ 398 h 980"/>
                  <a:gd name="T26" fmla="*/ 756 w 965"/>
                  <a:gd name="T27" fmla="*/ 435 h 980"/>
                  <a:gd name="T28" fmla="*/ 714 w 965"/>
                  <a:gd name="T29" fmla="*/ 476 h 980"/>
                  <a:gd name="T30" fmla="*/ 676 w 965"/>
                  <a:gd name="T31" fmla="*/ 521 h 980"/>
                  <a:gd name="T32" fmla="*/ 643 w 965"/>
                  <a:gd name="T33" fmla="*/ 571 h 980"/>
                  <a:gd name="T34" fmla="*/ 614 w 965"/>
                  <a:gd name="T35" fmla="*/ 624 h 980"/>
                  <a:gd name="T36" fmla="*/ 592 w 965"/>
                  <a:gd name="T37" fmla="*/ 680 h 980"/>
                  <a:gd name="T38" fmla="*/ 575 w 965"/>
                  <a:gd name="T39" fmla="*/ 738 h 980"/>
                  <a:gd name="T40" fmla="*/ 566 w 965"/>
                  <a:gd name="T41" fmla="*/ 800 h 980"/>
                  <a:gd name="T42" fmla="*/ 563 w 965"/>
                  <a:gd name="T43" fmla="*/ 863 h 980"/>
                  <a:gd name="T44" fmla="*/ 563 w 965"/>
                  <a:gd name="T45" fmla="*/ 980 h 980"/>
                  <a:gd name="T46" fmla="*/ 494 w 965"/>
                  <a:gd name="T47" fmla="*/ 975 h 980"/>
                  <a:gd name="T48" fmla="*/ 423 w 965"/>
                  <a:gd name="T49" fmla="*/ 967 h 980"/>
                  <a:gd name="T50" fmla="*/ 349 w 965"/>
                  <a:gd name="T51" fmla="*/ 957 h 980"/>
                  <a:gd name="T52" fmla="*/ 274 w 965"/>
                  <a:gd name="T53" fmla="*/ 943 h 980"/>
                  <a:gd name="T54" fmla="*/ 195 w 965"/>
                  <a:gd name="T55" fmla="*/ 925 h 980"/>
                  <a:gd name="T56" fmla="*/ 112 w 965"/>
                  <a:gd name="T57" fmla="*/ 903 h 980"/>
                  <a:gd name="T58" fmla="*/ 28 w 965"/>
                  <a:gd name="T59" fmla="*/ 879 h 980"/>
                  <a:gd name="T60" fmla="*/ 1 w 965"/>
                  <a:gd name="T61" fmla="*/ 870 h 980"/>
                  <a:gd name="T62" fmla="*/ 0 w 965"/>
                  <a:gd name="T63" fmla="*/ 864 h 980"/>
                  <a:gd name="T64" fmla="*/ 0 w 965"/>
                  <a:gd name="T65" fmla="*/ 478 h 980"/>
                  <a:gd name="T66" fmla="*/ 4 w 965"/>
                  <a:gd name="T67" fmla="*/ 422 h 980"/>
                  <a:gd name="T68" fmla="*/ 13 w 965"/>
                  <a:gd name="T69" fmla="*/ 368 h 980"/>
                  <a:gd name="T70" fmla="*/ 29 w 965"/>
                  <a:gd name="T71" fmla="*/ 317 h 980"/>
                  <a:gd name="T72" fmla="*/ 49 w 965"/>
                  <a:gd name="T73" fmla="*/ 268 h 980"/>
                  <a:gd name="T74" fmla="*/ 75 w 965"/>
                  <a:gd name="T75" fmla="*/ 221 h 980"/>
                  <a:gd name="T76" fmla="*/ 105 w 965"/>
                  <a:gd name="T77" fmla="*/ 179 h 980"/>
                  <a:gd name="T78" fmla="*/ 140 w 965"/>
                  <a:gd name="T79" fmla="*/ 139 h 980"/>
                  <a:gd name="T80" fmla="*/ 179 w 965"/>
                  <a:gd name="T81" fmla="*/ 105 h 980"/>
                  <a:gd name="T82" fmla="*/ 221 w 965"/>
                  <a:gd name="T83" fmla="*/ 75 h 980"/>
                  <a:gd name="T84" fmla="*/ 266 w 965"/>
                  <a:gd name="T85" fmla="*/ 48 h 980"/>
                  <a:gd name="T86" fmla="*/ 315 w 965"/>
                  <a:gd name="T87" fmla="*/ 27 h 980"/>
                  <a:gd name="T88" fmla="*/ 367 w 965"/>
                  <a:gd name="T89" fmla="*/ 12 h 980"/>
                  <a:gd name="T90" fmla="*/ 419 w 965"/>
                  <a:gd name="T91" fmla="*/ 3 h 980"/>
                  <a:gd name="T92" fmla="*/ 474 w 965"/>
                  <a:gd name="T93" fmla="*/ 0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5" h="980">
                    <a:moveTo>
                      <a:pt x="474" y="0"/>
                    </a:moveTo>
                    <a:lnTo>
                      <a:pt x="788" y="0"/>
                    </a:lnTo>
                    <a:lnTo>
                      <a:pt x="824" y="2"/>
                    </a:lnTo>
                    <a:lnTo>
                      <a:pt x="828" y="54"/>
                    </a:lnTo>
                    <a:lnTo>
                      <a:pt x="839" y="105"/>
                    </a:lnTo>
                    <a:lnTo>
                      <a:pt x="855" y="154"/>
                    </a:lnTo>
                    <a:lnTo>
                      <a:pt x="875" y="201"/>
                    </a:lnTo>
                    <a:lnTo>
                      <a:pt x="900" y="243"/>
                    </a:lnTo>
                    <a:lnTo>
                      <a:pt x="930" y="284"/>
                    </a:lnTo>
                    <a:lnTo>
                      <a:pt x="965" y="319"/>
                    </a:lnTo>
                    <a:lnTo>
                      <a:pt x="907" y="340"/>
                    </a:lnTo>
                    <a:lnTo>
                      <a:pt x="853" y="367"/>
                    </a:lnTo>
                    <a:lnTo>
                      <a:pt x="803" y="398"/>
                    </a:lnTo>
                    <a:lnTo>
                      <a:pt x="756" y="435"/>
                    </a:lnTo>
                    <a:lnTo>
                      <a:pt x="714" y="476"/>
                    </a:lnTo>
                    <a:lnTo>
                      <a:pt x="676" y="521"/>
                    </a:lnTo>
                    <a:lnTo>
                      <a:pt x="643" y="571"/>
                    </a:lnTo>
                    <a:lnTo>
                      <a:pt x="614" y="624"/>
                    </a:lnTo>
                    <a:lnTo>
                      <a:pt x="592" y="680"/>
                    </a:lnTo>
                    <a:lnTo>
                      <a:pt x="575" y="738"/>
                    </a:lnTo>
                    <a:lnTo>
                      <a:pt x="566" y="800"/>
                    </a:lnTo>
                    <a:lnTo>
                      <a:pt x="563" y="863"/>
                    </a:lnTo>
                    <a:lnTo>
                      <a:pt x="563" y="980"/>
                    </a:lnTo>
                    <a:lnTo>
                      <a:pt x="494" y="975"/>
                    </a:lnTo>
                    <a:lnTo>
                      <a:pt x="423" y="967"/>
                    </a:lnTo>
                    <a:lnTo>
                      <a:pt x="349" y="957"/>
                    </a:lnTo>
                    <a:lnTo>
                      <a:pt x="274" y="943"/>
                    </a:lnTo>
                    <a:lnTo>
                      <a:pt x="195" y="925"/>
                    </a:lnTo>
                    <a:lnTo>
                      <a:pt x="112" y="903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4"/>
                    </a:lnTo>
                    <a:lnTo>
                      <a:pt x="0" y="478"/>
                    </a:lnTo>
                    <a:lnTo>
                      <a:pt x="4" y="422"/>
                    </a:lnTo>
                    <a:lnTo>
                      <a:pt x="13" y="368"/>
                    </a:lnTo>
                    <a:lnTo>
                      <a:pt x="29" y="317"/>
                    </a:lnTo>
                    <a:lnTo>
                      <a:pt x="49" y="268"/>
                    </a:lnTo>
                    <a:lnTo>
                      <a:pt x="75" y="221"/>
                    </a:lnTo>
                    <a:lnTo>
                      <a:pt x="105" y="179"/>
                    </a:lnTo>
                    <a:lnTo>
                      <a:pt x="140" y="139"/>
                    </a:lnTo>
                    <a:lnTo>
                      <a:pt x="179" y="105"/>
                    </a:lnTo>
                    <a:lnTo>
                      <a:pt x="221" y="75"/>
                    </a:lnTo>
                    <a:lnTo>
                      <a:pt x="266" y="48"/>
                    </a:lnTo>
                    <a:lnTo>
                      <a:pt x="315" y="27"/>
                    </a:lnTo>
                    <a:lnTo>
                      <a:pt x="367" y="12"/>
                    </a:lnTo>
                    <a:lnTo>
                      <a:pt x="419" y="3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37">
                <a:extLst>
                  <a:ext uri="{FF2B5EF4-FFF2-40B4-BE49-F238E27FC236}">
                    <a16:creationId xmlns:a16="http://schemas.microsoft.com/office/drawing/2014/main" id="{0FCF81FB-AFE0-4C47-BD50-746020F27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5" y="735"/>
                <a:ext cx="210" cy="164"/>
              </a:xfrm>
              <a:custGeom>
                <a:avLst/>
                <a:gdLst>
                  <a:gd name="T0" fmla="*/ 474 w 1262"/>
                  <a:gd name="T1" fmla="*/ 0 h 984"/>
                  <a:gd name="T2" fmla="*/ 789 w 1262"/>
                  <a:gd name="T3" fmla="*/ 0 h 984"/>
                  <a:gd name="T4" fmla="*/ 844 w 1262"/>
                  <a:gd name="T5" fmla="*/ 4 h 984"/>
                  <a:gd name="T6" fmla="*/ 896 w 1262"/>
                  <a:gd name="T7" fmla="*/ 13 h 984"/>
                  <a:gd name="T8" fmla="*/ 948 w 1262"/>
                  <a:gd name="T9" fmla="*/ 28 h 984"/>
                  <a:gd name="T10" fmla="*/ 996 w 1262"/>
                  <a:gd name="T11" fmla="*/ 49 h 984"/>
                  <a:gd name="T12" fmla="*/ 1042 w 1262"/>
                  <a:gd name="T13" fmla="*/ 74 h 984"/>
                  <a:gd name="T14" fmla="*/ 1084 w 1262"/>
                  <a:gd name="T15" fmla="*/ 105 h 984"/>
                  <a:gd name="T16" fmla="*/ 1123 w 1262"/>
                  <a:gd name="T17" fmla="*/ 140 h 984"/>
                  <a:gd name="T18" fmla="*/ 1158 w 1262"/>
                  <a:gd name="T19" fmla="*/ 179 h 984"/>
                  <a:gd name="T20" fmla="*/ 1189 w 1262"/>
                  <a:gd name="T21" fmla="*/ 222 h 984"/>
                  <a:gd name="T22" fmla="*/ 1214 w 1262"/>
                  <a:gd name="T23" fmla="*/ 268 h 984"/>
                  <a:gd name="T24" fmla="*/ 1234 w 1262"/>
                  <a:gd name="T25" fmla="*/ 316 h 984"/>
                  <a:gd name="T26" fmla="*/ 1249 w 1262"/>
                  <a:gd name="T27" fmla="*/ 368 h 984"/>
                  <a:gd name="T28" fmla="*/ 1258 w 1262"/>
                  <a:gd name="T29" fmla="*/ 421 h 984"/>
                  <a:gd name="T30" fmla="*/ 1262 w 1262"/>
                  <a:gd name="T31" fmla="*/ 478 h 984"/>
                  <a:gd name="T32" fmla="*/ 1262 w 1262"/>
                  <a:gd name="T33" fmla="*/ 865 h 984"/>
                  <a:gd name="T34" fmla="*/ 1260 w 1262"/>
                  <a:gd name="T35" fmla="*/ 865 h 984"/>
                  <a:gd name="T36" fmla="*/ 1234 w 1262"/>
                  <a:gd name="T37" fmla="*/ 877 h 984"/>
                  <a:gd name="T38" fmla="*/ 1230 w 1262"/>
                  <a:gd name="T39" fmla="*/ 880 h 984"/>
                  <a:gd name="T40" fmla="*/ 1218 w 1262"/>
                  <a:gd name="T41" fmla="*/ 885 h 984"/>
                  <a:gd name="T42" fmla="*/ 1201 w 1262"/>
                  <a:gd name="T43" fmla="*/ 892 h 984"/>
                  <a:gd name="T44" fmla="*/ 1178 w 1262"/>
                  <a:gd name="T45" fmla="*/ 902 h 984"/>
                  <a:gd name="T46" fmla="*/ 1151 w 1262"/>
                  <a:gd name="T47" fmla="*/ 911 h 984"/>
                  <a:gd name="T48" fmla="*/ 1118 w 1262"/>
                  <a:gd name="T49" fmla="*/ 922 h 984"/>
                  <a:gd name="T50" fmla="*/ 1080 w 1262"/>
                  <a:gd name="T51" fmla="*/ 933 h 984"/>
                  <a:gd name="T52" fmla="*/ 1036 w 1262"/>
                  <a:gd name="T53" fmla="*/ 944 h 984"/>
                  <a:gd name="T54" fmla="*/ 987 w 1262"/>
                  <a:gd name="T55" fmla="*/ 955 h 984"/>
                  <a:gd name="T56" fmla="*/ 934 w 1262"/>
                  <a:gd name="T57" fmla="*/ 964 h 984"/>
                  <a:gd name="T58" fmla="*/ 876 w 1262"/>
                  <a:gd name="T59" fmla="*/ 972 h 984"/>
                  <a:gd name="T60" fmla="*/ 813 w 1262"/>
                  <a:gd name="T61" fmla="*/ 978 h 984"/>
                  <a:gd name="T62" fmla="*/ 744 w 1262"/>
                  <a:gd name="T63" fmla="*/ 982 h 984"/>
                  <a:gd name="T64" fmla="*/ 672 w 1262"/>
                  <a:gd name="T65" fmla="*/ 984 h 984"/>
                  <a:gd name="T66" fmla="*/ 603 w 1262"/>
                  <a:gd name="T67" fmla="*/ 982 h 984"/>
                  <a:gd name="T68" fmla="*/ 531 w 1262"/>
                  <a:gd name="T69" fmla="*/ 979 h 984"/>
                  <a:gd name="T70" fmla="*/ 455 w 1262"/>
                  <a:gd name="T71" fmla="*/ 971 h 984"/>
                  <a:gd name="T72" fmla="*/ 376 w 1262"/>
                  <a:gd name="T73" fmla="*/ 960 h 984"/>
                  <a:gd name="T74" fmla="*/ 294 w 1262"/>
                  <a:gd name="T75" fmla="*/ 947 h 984"/>
                  <a:gd name="T76" fmla="*/ 208 w 1262"/>
                  <a:gd name="T77" fmla="*/ 928 h 984"/>
                  <a:gd name="T78" fmla="*/ 120 w 1262"/>
                  <a:gd name="T79" fmla="*/ 906 h 984"/>
                  <a:gd name="T80" fmla="*/ 28 w 1262"/>
                  <a:gd name="T81" fmla="*/ 879 h 984"/>
                  <a:gd name="T82" fmla="*/ 1 w 1262"/>
                  <a:gd name="T83" fmla="*/ 870 h 984"/>
                  <a:gd name="T84" fmla="*/ 0 w 1262"/>
                  <a:gd name="T85" fmla="*/ 865 h 984"/>
                  <a:gd name="T86" fmla="*/ 0 w 1262"/>
                  <a:gd name="T87" fmla="*/ 478 h 984"/>
                  <a:gd name="T88" fmla="*/ 3 w 1262"/>
                  <a:gd name="T89" fmla="*/ 421 h 984"/>
                  <a:gd name="T90" fmla="*/ 12 w 1262"/>
                  <a:gd name="T91" fmla="*/ 368 h 984"/>
                  <a:gd name="T92" fmla="*/ 28 w 1262"/>
                  <a:gd name="T93" fmla="*/ 316 h 984"/>
                  <a:gd name="T94" fmla="*/ 49 w 1262"/>
                  <a:gd name="T95" fmla="*/ 268 h 984"/>
                  <a:gd name="T96" fmla="*/ 74 w 1262"/>
                  <a:gd name="T97" fmla="*/ 222 h 984"/>
                  <a:gd name="T98" fmla="*/ 105 w 1262"/>
                  <a:gd name="T99" fmla="*/ 179 h 984"/>
                  <a:gd name="T100" fmla="*/ 139 w 1262"/>
                  <a:gd name="T101" fmla="*/ 140 h 984"/>
                  <a:gd name="T102" fmla="*/ 178 w 1262"/>
                  <a:gd name="T103" fmla="*/ 105 h 984"/>
                  <a:gd name="T104" fmla="*/ 221 w 1262"/>
                  <a:gd name="T105" fmla="*/ 74 h 984"/>
                  <a:gd name="T106" fmla="*/ 266 w 1262"/>
                  <a:gd name="T107" fmla="*/ 49 h 984"/>
                  <a:gd name="T108" fmla="*/ 315 w 1262"/>
                  <a:gd name="T109" fmla="*/ 28 h 984"/>
                  <a:gd name="T110" fmla="*/ 366 w 1262"/>
                  <a:gd name="T111" fmla="*/ 13 h 984"/>
                  <a:gd name="T112" fmla="*/ 419 w 1262"/>
                  <a:gd name="T113" fmla="*/ 4 h 984"/>
                  <a:gd name="T114" fmla="*/ 474 w 1262"/>
                  <a:gd name="T115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62" h="984">
                    <a:moveTo>
                      <a:pt x="474" y="0"/>
                    </a:moveTo>
                    <a:lnTo>
                      <a:pt x="789" y="0"/>
                    </a:lnTo>
                    <a:lnTo>
                      <a:pt x="844" y="4"/>
                    </a:lnTo>
                    <a:lnTo>
                      <a:pt x="896" y="13"/>
                    </a:lnTo>
                    <a:lnTo>
                      <a:pt x="948" y="28"/>
                    </a:lnTo>
                    <a:lnTo>
                      <a:pt x="996" y="49"/>
                    </a:lnTo>
                    <a:lnTo>
                      <a:pt x="1042" y="74"/>
                    </a:lnTo>
                    <a:lnTo>
                      <a:pt x="1084" y="105"/>
                    </a:lnTo>
                    <a:lnTo>
                      <a:pt x="1123" y="140"/>
                    </a:lnTo>
                    <a:lnTo>
                      <a:pt x="1158" y="179"/>
                    </a:lnTo>
                    <a:lnTo>
                      <a:pt x="1189" y="222"/>
                    </a:lnTo>
                    <a:lnTo>
                      <a:pt x="1214" y="268"/>
                    </a:lnTo>
                    <a:lnTo>
                      <a:pt x="1234" y="316"/>
                    </a:lnTo>
                    <a:lnTo>
                      <a:pt x="1249" y="368"/>
                    </a:lnTo>
                    <a:lnTo>
                      <a:pt x="1258" y="421"/>
                    </a:lnTo>
                    <a:lnTo>
                      <a:pt x="1262" y="478"/>
                    </a:lnTo>
                    <a:lnTo>
                      <a:pt x="1262" y="865"/>
                    </a:lnTo>
                    <a:lnTo>
                      <a:pt x="1260" y="865"/>
                    </a:lnTo>
                    <a:lnTo>
                      <a:pt x="1234" y="877"/>
                    </a:lnTo>
                    <a:lnTo>
                      <a:pt x="1230" y="880"/>
                    </a:lnTo>
                    <a:lnTo>
                      <a:pt x="1218" y="885"/>
                    </a:lnTo>
                    <a:lnTo>
                      <a:pt x="1201" y="892"/>
                    </a:lnTo>
                    <a:lnTo>
                      <a:pt x="1178" y="902"/>
                    </a:lnTo>
                    <a:lnTo>
                      <a:pt x="1151" y="911"/>
                    </a:lnTo>
                    <a:lnTo>
                      <a:pt x="1118" y="922"/>
                    </a:lnTo>
                    <a:lnTo>
                      <a:pt x="1080" y="933"/>
                    </a:lnTo>
                    <a:lnTo>
                      <a:pt x="1036" y="944"/>
                    </a:lnTo>
                    <a:lnTo>
                      <a:pt x="987" y="955"/>
                    </a:lnTo>
                    <a:lnTo>
                      <a:pt x="934" y="964"/>
                    </a:lnTo>
                    <a:lnTo>
                      <a:pt x="876" y="972"/>
                    </a:lnTo>
                    <a:lnTo>
                      <a:pt x="813" y="978"/>
                    </a:lnTo>
                    <a:lnTo>
                      <a:pt x="744" y="982"/>
                    </a:lnTo>
                    <a:lnTo>
                      <a:pt x="672" y="984"/>
                    </a:lnTo>
                    <a:lnTo>
                      <a:pt x="603" y="982"/>
                    </a:lnTo>
                    <a:lnTo>
                      <a:pt x="531" y="979"/>
                    </a:lnTo>
                    <a:lnTo>
                      <a:pt x="455" y="971"/>
                    </a:lnTo>
                    <a:lnTo>
                      <a:pt x="376" y="960"/>
                    </a:lnTo>
                    <a:lnTo>
                      <a:pt x="294" y="947"/>
                    </a:lnTo>
                    <a:lnTo>
                      <a:pt x="208" y="928"/>
                    </a:lnTo>
                    <a:lnTo>
                      <a:pt x="120" y="906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1"/>
                    </a:lnTo>
                    <a:lnTo>
                      <a:pt x="12" y="368"/>
                    </a:lnTo>
                    <a:lnTo>
                      <a:pt x="28" y="316"/>
                    </a:lnTo>
                    <a:lnTo>
                      <a:pt x="49" y="268"/>
                    </a:lnTo>
                    <a:lnTo>
                      <a:pt x="74" y="222"/>
                    </a:lnTo>
                    <a:lnTo>
                      <a:pt x="105" y="179"/>
                    </a:lnTo>
                    <a:lnTo>
                      <a:pt x="139" y="140"/>
                    </a:lnTo>
                    <a:lnTo>
                      <a:pt x="178" y="105"/>
                    </a:lnTo>
                    <a:lnTo>
                      <a:pt x="221" y="74"/>
                    </a:lnTo>
                    <a:lnTo>
                      <a:pt x="266" y="49"/>
                    </a:lnTo>
                    <a:lnTo>
                      <a:pt x="315" y="28"/>
                    </a:lnTo>
                    <a:lnTo>
                      <a:pt x="366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38">
                <a:extLst>
                  <a:ext uri="{FF2B5EF4-FFF2-40B4-BE49-F238E27FC236}">
                    <a16:creationId xmlns:a16="http://schemas.microsoft.com/office/drawing/2014/main" id="{056120E5-F201-404D-A784-0C25AD8BA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8" y="482"/>
                <a:ext cx="123" cy="124"/>
              </a:xfrm>
              <a:custGeom>
                <a:avLst/>
                <a:gdLst>
                  <a:gd name="T0" fmla="*/ 370 w 740"/>
                  <a:gd name="T1" fmla="*/ 0 h 746"/>
                  <a:gd name="T2" fmla="*/ 419 w 740"/>
                  <a:gd name="T3" fmla="*/ 4 h 746"/>
                  <a:gd name="T4" fmla="*/ 468 w 740"/>
                  <a:gd name="T5" fmla="*/ 13 h 746"/>
                  <a:gd name="T6" fmla="*/ 513 w 740"/>
                  <a:gd name="T7" fmla="*/ 29 h 746"/>
                  <a:gd name="T8" fmla="*/ 556 w 740"/>
                  <a:gd name="T9" fmla="*/ 50 h 746"/>
                  <a:gd name="T10" fmla="*/ 595 w 740"/>
                  <a:gd name="T11" fmla="*/ 76 h 746"/>
                  <a:gd name="T12" fmla="*/ 630 w 740"/>
                  <a:gd name="T13" fmla="*/ 108 h 746"/>
                  <a:gd name="T14" fmla="*/ 661 w 740"/>
                  <a:gd name="T15" fmla="*/ 142 h 746"/>
                  <a:gd name="T16" fmla="*/ 687 w 740"/>
                  <a:gd name="T17" fmla="*/ 181 h 746"/>
                  <a:gd name="T18" fmla="*/ 709 w 740"/>
                  <a:gd name="T19" fmla="*/ 224 h 746"/>
                  <a:gd name="T20" fmla="*/ 725 w 740"/>
                  <a:gd name="T21" fmla="*/ 269 h 746"/>
                  <a:gd name="T22" fmla="*/ 736 w 740"/>
                  <a:gd name="T23" fmla="*/ 318 h 746"/>
                  <a:gd name="T24" fmla="*/ 740 w 740"/>
                  <a:gd name="T25" fmla="*/ 367 h 746"/>
                  <a:gd name="T26" fmla="*/ 698 w 740"/>
                  <a:gd name="T27" fmla="*/ 397 h 746"/>
                  <a:gd name="T28" fmla="*/ 660 w 740"/>
                  <a:gd name="T29" fmla="*/ 432 h 746"/>
                  <a:gd name="T30" fmla="*/ 626 w 740"/>
                  <a:gd name="T31" fmla="*/ 470 h 746"/>
                  <a:gd name="T32" fmla="*/ 595 w 740"/>
                  <a:gd name="T33" fmla="*/ 513 h 746"/>
                  <a:gd name="T34" fmla="*/ 569 w 740"/>
                  <a:gd name="T35" fmla="*/ 558 h 746"/>
                  <a:gd name="T36" fmla="*/ 550 w 740"/>
                  <a:gd name="T37" fmla="*/ 606 h 746"/>
                  <a:gd name="T38" fmla="*/ 535 w 740"/>
                  <a:gd name="T39" fmla="*/ 657 h 746"/>
                  <a:gd name="T40" fmla="*/ 526 w 740"/>
                  <a:gd name="T41" fmla="*/ 711 h 746"/>
                  <a:gd name="T42" fmla="*/ 490 w 740"/>
                  <a:gd name="T43" fmla="*/ 726 h 746"/>
                  <a:gd name="T44" fmla="*/ 451 w 740"/>
                  <a:gd name="T45" fmla="*/ 737 h 746"/>
                  <a:gd name="T46" fmla="*/ 411 w 740"/>
                  <a:gd name="T47" fmla="*/ 744 h 746"/>
                  <a:gd name="T48" fmla="*/ 370 w 740"/>
                  <a:gd name="T49" fmla="*/ 746 h 746"/>
                  <a:gd name="T50" fmla="*/ 320 w 740"/>
                  <a:gd name="T51" fmla="*/ 742 h 746"/>
                  <a:gd name="T52" fmla="*/ 272 w 740"/>
                  <a:gd name="T53" fmla="*/ 733 h 746"/>
                  <a:gd name="T54" fmla="*/ 226 w 740"/>
                  <a:gd name="T55" fmla="*/ 717 h 746"/>
                  <a:gd name="T56" fmla="*/ 183 w 740"/>
                  <a:gd name="T57" fmla="*/ 695 h 746"/>
                  <a:gd name="T58" fmla="*/ 143 w 740"/>
                  <a:gd name="T59" fmla="*/ 668 h 746"/>
                  <a:gd name="T60" fmla="*/ 108 w 740"/>
                  <a:gd name="T61" fmla="*/ 637 h 746"/>
                  <a:gd name="T62" fmla="*/ 77 w 740"/>
                  <a:gd name="T63" fmla="*/ 602 h 746"/>
                  <a:gd name="T64" fmla="*/ 51 w 740"/>
                  <a:gd name="T65" fmla="*/ 561 h 746"/>
                  <a:gd name="T66" fmla="*/ 29 w 740"/>
                  <a:gd name="T67" fmla="*/ 518 h 746"/>
                  <a:gd name="T68" fmla="*/ 13 w 740"/>
                  <a:gd name="T69" fmla="*/ 472 h 746"/>
                  <a:gd name="T70" fmla="*/ 4 w 740"/>
                  <a:gd name="T71" fmla="*/ 424 h 746"/>
                  <a:gd name="T72" fmla="*/ 0 w 740"/>
                  <a:gd name="T73" fmla="*/ 373 h 746"/>
                  <a:gd name="T74" fmla="*/ 4 w 740"/>
                  <a:gd name="T75" fmla="*/ 322 h 746"/>
                  <a:gd name="T76" fmla="*/ 13 w 740"/>
                  <a:gd name="T77" fmla="*/ 274 h 746"/>
                  <a:gd name="T78" fmla="*/ 29 w 740"/>
                  <a:gd name="T79" fmla="*/ 228 h 746"/>
                  <a:gd name="T80" fmla="*/ 51 w 740"/>
                  <a:gd name="T81" fmla="*/ 185 h 746"/>
                  <a:gd name="T82" fmla="*/ 77 w 740"/>
                  <a:gd name="T83" fmla="*/ 146 h 746"/>
                  <a:gd name="T84" fmla="*/ 108 w 740"/>
                  <a:gd name="T85" fmla="*/ 110 h 746"/>
                  <a:gd name="T86" fmla="*/ 143 w 740"/>
                  <a:gd name="T87" fmla="*/ 78 h 746"/>
                  <a:gd name="T88" fmla="*/ 183 w 740"/>
                  <a:gd name="T89" fmla="*/ 51 h 746"/>
                  <a:gd name="T90" fmla="*/ 226 w 740"/>
                  <a:gd name="T91" fmla="*/ 29 h 746"/>
                  <a:gd name="T92" fmla="*/ 272 w 740"/>
                  <a:gd name="T93" fmla="*/ 13 h 746"/>
                  <a:gd name="T94" fmla="*/ 320 w 740"/>
                  <a:gd name="T95" fmla="*/ 4 h 746"/>
                  <a:gd name="T96" fmla="*/ 370 w 740"/>
                  <a:gd name="T97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6">
                    <a:moveTo>
                      <a:pt x="370" y="0"/>
                    </a:moveTo>
                    <a:lnTo>
                      <a:pt x="419" y="4"/>
                    </a:lnTo>
                    <a:lnTo>
                      <a:pt x="468" y="13"/>
                    </a:lnTo>
                    <a:lnTo>
                      <a:pt x="513" y="29"/>
                    </a:lnTo>
                    <a:lnTo>
                      <a:pt x="556" y="50"/>
                    </a:lnTo>
                    <a:lnTo>
                      <a:pt x="595" y="76"/>
                    </a:lnTo>
                    <a:lnTo>
                      <a:pt x="630" y="108"/>
                    </a:lnTo>
                    <a:lnTo>
                      <a:pt x="661" y="142"/>
                    </a:lnTo>
                    <a:lnTo>
                      <a:pt x="687" y="181"/>
                    </a:lnTo>
                    <a:lnTo>
                      <a:pt x="709" y="224"/>
                    </a:lnTo>
                    <a:lnTo>
                      <a:pt x="725" y="269"/>
                    </a:lnTo>
                    <a:lnTo>
                      <a:pt x="736" y="318"/>
                    </a:lnTo>
                    <a:lnTo>
                      <a:pt x="740" y="367"/>
                    </a:lnTo>
                    <a:lnTo>
                      <a:pt x="698" y="397"/>
                    </a:lnTo>
                    <a:lnTo>
                      <a:pt x="660" y="432"/>
                    </a:lnTo>
                    <a:lnTo>
                      <a:pt x="626" y="470"/>
                    </a:lnTo>
                    <a:lnTo>
                      <a:pt x="595" y="513"/>
                    </a:lnTo>
                    <a:lnTo>
                      <a:pt x="569" y="558"/>
                    </a:lnTo>
                    <a:lnTo>
                      <a:pt x="550" y="606"/>
                    </a:lnTo>
                    <a:lnTo>
                      <a:pt x="535" y="657"/>
                    </a:lnTo>
                    <a:lnTo>
                      <a:pt x="526" y="711"/>
                    </a:lnTo>
                    <a:lnTo>
                      <a:pt x="490" y="726"/>
                    </a:lnTo>
                    <a:lnTo>
                      <a:pt x="451" y="737"/>
                    </a:lnTo>
                    <a:lnTo>
                      <a:pt x="411" y="744"/>
                    </a:lnTo>
                    <a:lnTo>
                      <a:pt x="370" y="746"/>
                    </a:lnTo>
                    <a:lnTo>
                      <a:pt x="320" y="742"/>
                    </a:lnTo>
                    <a:lnTo>
                      <a:pt x="272" y="733"/>
                    </a:lnTo>
                    <a:lnTo>
                      <a:pt x="226" y="717"/>
                    </a:lnTo>
                    <a:lnTo>
                      <a:pt x="183" y="695"/>
                    </a:lnTo>
                    <a:lnTo>
                      <a:pt x="143" y="668"/>
                    </a:lnTo>
                    <a:lnTo>
                      <a:pt x="108" y="637"/>
                    </a:lnTo>
                    <a:lnTo>
                      <a:pt x="77" y="602"/>
                    </a:lnTo>
                    <a:lnTo>
                      <a:pt x="51" y="561"/>
                    </a:lnTo>
                    <a:lnTo>
                      <a:pt x="29" y="518"/>
                    </a:lnTo>
                    <a:lnTo>
                      <a:pt x="13" y="472"/>
                    </a:lnTo>
                    <a:lnTo>
                      <a:pt x="4" y="424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3" y="274"/>
                    </a:lnTo>
                    <a:lnTo>
                      <a:pt x="29" y="228"/>
                    </a:lnTo>
                    <a:lnTo>
                      <a:pt x="51" y="185"/>
                    </a:lnTo>
                    <a:lnTo>
                      <a:pt x="77" y="146"/>
                    </a:lnTo>
                    <a:lnTo>
                      <a:pt x="108" y="110"/>
                    </a:lnTo>
                    <a:lnTo>
                      <a:pt x="143" y="78"/>
                    </a:lnTo>
                    <a:lnTo>
                      <a:pt x="183" y="51"/>
                    </a:lnTo>
                    <a:lnTo>
                      <a:pt x="226" y="29"/>
                    </a:lnTo>
                    <a:lnTo>
                      <a:pt x="272" y="13"/>
                    </a:lnTo>
                    <a:lnTo>
                      <a:pt x="320" y="4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39">
                <a:extLst>
                  <a:ext uri="{FF2B5EF4-FFF2-40B4-BE49-F238E27FC236}">
                    <a16:creationId xmlns:a16="http://schemas.microsoft.com/office/drawing/2014/main" id="{C32F77B9-F3BB-4979-BB27-F6C4F8063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4" y="610"/>
                <a:ext cx="154" cy="164"/>
              </a:xfrm>
              <a:custGeom>
                <a:avLst/>
                <a:gdLst>
                  <a:gd name="T0" fmla="*/ 474 w 927"/>
                  <a:gd name="T1" fmla="*/ 0 h 984"/>
                  <a:gd name="T2" fmla="*/ 786 w 927"/>
                  <a:gd name="T3" fmla="*/ 0 h 984"/>
                  <a:gd name="T4" fmla="*/ 790 w 927"/>
                  <a:gd name="T5" fmla="*/ 53 h 984"/>
                  <a:gd name="T6" fmla="*/ 801 w 927"/>
                  <a:gd name="T7" fmla="*/ 105 h 984"/>
                  <a:gd name="T8" fmla="*/ 816 w 927"/>
                  <a:gd name="T9" fmla="*/ 154 h 984"/>
                  <a:gd name="T10" fmla="*/ 837 w 927"/>
                  <a:gd name="T11" fmla="*/ 200 h 984"/>
                  <a:gd name="T12" fmla="*/ 863 w 927"/>
                  <a:gd name="T13" fmla="*/ 244 h 984"/>
                  <a:gd name="T14" fmla="*/ 892 w 927"/>
                  <a:gd name="T15" fmla="*/ 284 h 984"/>
                  <a:gd name="T16" fmla="*/ 927 w 927"/>
                  <a:gd name="T17" fmla="*/ 321 h 984"/>
                  <a:gd name="T18" fmla="*/ 869 w 927"/>
                  <a:gd name="T19" fmla="*/ 341 h 984"/>
                  <a:gd name="T20" fmla="*/ 816 w 927"/>
                  <a:gd name="T21" fmla="*/ 367 h 984"/>
                  <a:gd name="T22" fmla="*/ 765 w 927"/>
                  <a:gd name="T23" fmla="*/ 398 h 984"/>
                  <a:gd name="T24" fmla="*/ 719 w 927"/>
                  <a:gd name="T25" fmla="*/ 435 h 984"/>
                  <a:gd name="T26" fmla="*/ 676 w 927"/>
                  <a:gd name="T27" fmla="*/ 477 h 984"/>
                  <a:gd name="T28" fmla="*/ 638 w 927"/>
                  <a:gd name="T29" fmla="*/ 522 h 984"/>
                  <a:gd name="T30" fmla="*/ 605 w 927"/>
                  <a:gd name="T31" fmla="*/ 571 h 984"/>
                  <a:gd name="T32" fmla="*/ 577 w 927"/>
                  <a:gd name="T33" fmla="*/ 625 h 984"/>
                  <a:gd name="T34" fmla="*/ 554 w 927"/>
                  <a:gd name="T35" fmla="*/ 681 h 984"/>
                  <a:gd name="T36" fmla="*/ 538 w 927"/>
                  <a:gd name="T37" fmla="*/ 740 h 984"/>
                  <a:gd name="T38" fmla="*/ 528 w 927"/>
                  <a:gd name="T39" fmla="*/ 801 h 984"/>
                  <a:gd name="T40" fmla="*/ 525 w 927"/>
                  <a:gd name="T41" fmla="*/ 863 h 984"/>
                  <a:gd name="T42" fmla="*/ 525 w 927"/>
                  <a:gd name="T43" fmla="*/ 984 h 984"/>
                  <a:gd name="T44" fmla="*/ 456 w 927"/>
                  <a:gd name="T45" fmla="*/ 979 h 984"/>
                  <a:gd name="T46" fmla="*/ 392 w 927"/>
                  <a:gd name="T47" fmla="*/ 973 h 984"/>
                  <a:gd name="T48" fmla="*/ 332 w 927"/>
                  <a:gd name="T49" fmla="*/ 965 h 984"/>
                  <a:gd name="T50" fmla="*/ 278 w 927"/>
                  <a:gd name="T51" fmla="*/ 956 h 984"/>
                  <a:gd name="T52" fmla="*/ 229 w 927"/>
                  <a:gd name="T53" fmla="*/ 945 h 984"/>
                  <a:gd name="T54" fmla="*/ 184 w 927"/>
                  <a:gd name="T55" fmla="*/ 934 h 984"/>
                  <a:gd name="T56" fmla="*/ 145 w 927"/>
                  <a:gd name="T57" fmla="*/ 922 h 984"/>
                  <a:gd name="T58" fmla="*/ 112 w 927"/>
                  <a:gd name="T59" fmla="*/ 912 h 984"/>
                  <a:gd name="T60" fmla="*/ 84 w 927"/>
                  <a:gd name="T61" fmla="*/ 902 h 984"/>
                  <a:gd name="T62" fmla="*/ 62 w 927"/>
                  <a:gd name="T63" fmla="*/ 893 h 984"/>
                  <a:gd name="T64" fmla="*/ 45 w 927"/>
                  <a:gd name="T65" fmla="*/ 885 h 984"/>
                  <a:gd name="T66" fmla="*/ 33 w 927"/>
                  <a:gd name="T67" fmla="*/ 881 h 984"/>
                  <a:gd name="T68" fmla="*/ 27 w 927"/>
                  <a:gd name="T69" fmla="*/ 877 h 984"/>
                  <a:gd name="T70" fmla="*/ 2 w 927"/>
                  <a:gd name="T71" fmla="*/ 865 h 984"/>
                  <a:gd name="T72" fmla="*/ 0 w 927"/>
                  <a:gd name="T73" fmla="*/ 865 h 984"/>
                  <a:gd name="T74" fmla="*/ 0 w 927"/>
                  <a:gd name="T75" fmla="*/ 478 h 984"/>
                  <a:gd name="T76" fmla="*/ 3 w 927"/>
                  <a:gd name="T77" fmla="*/ 423 h 984"/>
                  <a:gd name="T78" fmla="*/ 13 w 927"/>
                  <a:gd name="T79" fmla="*/ 368 h 984"/>
                  <a:gd name="T80" fmla="*/ 27 w 927"/>
                  <a:gd name="T81" fmla="*/ 318 h 984"/>
                  <a:gd name="T82" fmla="*/ 48 w 927"/>
                  <a:gd name="T83" fmla="*/ 268 h 984"/>
                  <a:gd name="T84" fmla="*/ 73 w 927"/>
                  <a:gd name="T85" fmla="*/ 222 h 984"/>
                  <a:gd name="T86" fmla="*/ 104 w 927"/>
                  <a:gd name="T87" fmla="*/ 179 h 984"/>
                  <a:gd name="T88" fmla="*/ 139 w 927"/>
                  <a:gd name="T89" fmla="*/ 141 h 984"/>
                  <a:gd name="T90" fmla="*/ 178 w 927"/>
                  <a:gd name="T91" fmla="*/ 105 h 984"/>
                  <a:gd name="T92" fmla="*/ 220 w 927"/>
                  <a:gd name="T93" fmla="*/ 75 h 984"/>
                  <a:gd name="T94" fmla="*/ 266 w 927"/>
                  <a:gd name="T95" fmla="*/ 49 h 984"/>
                  <a:gd name="T96" fmla="*/ 314 w 927"/>
                  <a:gd name="T97" fmla="*/ 28 h 984"/>
                  <a:gd name="T98" fmla="*/ 365 w 927"/>
                  <a:gd name="T99" fmla="*/ 13 h 984"/>
                  <a:gd name="T100" fmla="*/ 419 w 927"/>
                  <a:gd name="T101" fmla="*/ 4 h 984"/>
                  <a:gd name="T102" fmla="*/ 474 w 927"/>
                  <a:gd name="T103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4">
                    <a:moveTo>
                      <a:pt x="474" y="0"/>
                    </a:moveTo>
                    <a:lnTo>
                      <a:pt x="786" y="0"/>
                    </a:lnTo>
                    <a:lnTo>
                      <a:pt x="790" y="53"/>
                    </a:lnTo>
                    <a:lnTo>
                      <a:pt x="801" y="105"/>
                    </a:lnTo>
                    <a:lnTo>
                      <a:pt x="816" y="154"/>
                    </a:lnTo>
                    <a:lnTo>
                      <a:pt x="837" y="200"/>
                    </a:lnTo>
                    <a:lnTo>
                      <a:pt x="863" y="244"/>
                    </a:lnTo>
                    <a:lnTo>
                      <a:pt x="892" y="284"/>
                    </a:lnTo>
                    <a:lnTo>
                      <a:pt x="927" y="321"/>
                    </a:lnTo>
                    <a:lnTo>
                      <a:pt x="869" y="341"/>
                    </a:lnTo>
                    <a:lnTo>
                      <a:pt x="816" y="367"/>
                    </a:lnTo>
                    <a:lnTo>
                      <a:pt x="765" y="398"/>
                    </a:lnTo>
                    <a:lnTo>
                      <a:pt x="719" y="435"/>
                    </a:lnTo>
                    <a:lnTo>
                      <a:pt x="676" y="477"/>
                    </a:lnTo>
                    <a:lnTo>
                      <a:pt x="638" y="522"/>
                    </a:lnTo>
                    <a:lnTo>
                      <a:pt x="605" y="571"/>
                    </a:lnTo>
                    <a:lnTo>
                      <a:pt x="577" y="625"/>
                    </a:lnTo>
                    <a:lnTo>
                      <a:pt x="554" y="681"/>
                    </a:lnTo>
                    <a:lnTo>
                      <a:pt x="538" y="740"/>
                    </a:lnTo>
                    <a:lnTo>
                      <a:pt x="528" y="801"/>
                    </a:lnTo>
                    <a:lnTo>
                      <a:pt x="525" y="863"/>
                    </a:lnTo>
                    <a:lnTo>
                      <a:pt x="525" y="984"/>
                    </a:lnTo>
                    <a:lnTo>
                      <a:pt x="456" y="979"/>
                    </a:lnTo>
                    <a:lnTo>
                      <a:pt x="392" y="973"/>
                    </a:lnTo>
                    <a:lnTo>
                      <a:pt x="332" y="965"/>
                    </a:lnTo>
                    <a:lnTo>
                      <a:pt x="278" y="956"/>
                    </a:lnTo>
                    <a:lnTo>
                      <a:pt x="229" y="945"/>
                    </a:lnTo>
                    <a:lnTo>
                      <a:pt x="184" y="934"/>
                    </a:lnTo>
                    <a:lnTo>
                      <a:pt x="145" y="922"/>
                    </a:lnTo>
                    <a:lnTo>
                      <a:pt x="112" y="912"/>
                    </a:lnTo>
                    <a:lnTo>
                      <a:pt x="84" y="902"/>
                    </a:lnTo>
                    <a:lnTo>
                      <a:pt x="62" y="893"/>
                    </a:lnTo>
                    <a:lnTo>
                      <a:pt x="45" y="885"/>
                    </a:lnTo>
                    <a:lnTo>
                      <a:pt x="33" y="881"/>
                    </a:lnTo>
                    <a:lnTo>
                      <a:pt x="27" y="877"/>
                    </a:lnTo>
                    <a:lnTo>
                      <a:pt x="2" y="865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3"/>
                    </a:lnTo>
                    <a:lnTo>
                      <a:pt x="13" y="368"/>
                    </a:lnTo>
                    <a:lnTo>
                      <a:pt x="27" y="318"/>
                    </a:lnTo>
                    <a:lnTo>
                      <a:pt x="48" y="268"/>
                    </a:lnTo>
                    <a:lnTo>
                      <a:pt x="73" y="222"/>
                    </a:lnTo>
                    <a:lnTo>
                      <a:pt x="104" y="179"/>
                    </a:lnTo>
                    <a:lnTo>
                      <a:pt x="139" y="141"/>
                    </a:lnTo>
                    <a:lnTo>
                      <a:pt x="178" y="105"/>
                    </a:lnTo>
                    <a:lnTo>
                      <a:pt x="220" y="75"/>
                    </a:lnTo>
                    <a:lnTo>
                      <a:pt x="266" y="49"/>
                    </a:lnTo>
                    <a:lnTo>
                      <a:pt x="314" y="28"/>
                    </a:lnTo>
                    <a:lnTo>
                      <a:pt x="365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40">
                <a:extLst>
                  <a:ext uri="{FF2B5EF4-FFF2-40B4-BE49-F238E27FC236}">
                    <a16:creationId xmlns:a16="http://schemas.microsoft.com/office/drawing/2014/main" id="{F62D81A2-B045-4D9B-AC9F-A478C2878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5" y="433"/>
                <a:ext cx="108" cy="106"/>
              </a:xfrm>
              <a:custGeom>
                <a:avLst/>
                <a:gdLst>
                  <a:gd name="T0" fmla="*/ 354 w 651"/>
                  <a:gd name="T1" fmla="*/ 0 h 632"/>
                  <a:gd name="T2" fmla="*/ 400 w 651"/>
                  <a:gd name="T3" fmla="*/ 2 h 632"/>
                  <a:gd name="T4" fmla="*/ 444 w 651"/>
                  <a:gd name="T5" fmla="*/ 10 h 632"/>
                  <a:gd name="T6" fmla="*/ 486 w 651"/>
                  <a:gd name="T7" fmla="*/ 24 h 632"/>
                  <a:gd name="T8" fmla="*/ 526 w 651"/>
                  <a:gd name="T9" fmla="*/ 42 h 632"/>
                  <a:gd name="T10" fmla="*/ 564 w 651"/>
                  <a:gd name="T11" fmla="*/ 65 h 632"/>
                  <a:gd name="T12" fmla="*/ 599 w 651"/>
                  <a:gd name="T13" fmla="*/ 94 h 632"/>
                  <a:gd name="T14" fmla="*/ 580 w 651"/>
                  <a:gd name="T15" fmla="*/ 143 h 632"/>
                  <a:gd name="T16" fmla="*/ 566 w 651"/>
                  <a:gd name="T17" fmla="*/ 193 h 632"/>
                  <a:gd name="T18" fmla="*/ 557 w 651"/>
                  <a:gd name="T19" fmla="*/ 244 h 632"/>
                  <a:gd name="T20" fmla="*/ 555 w 651"/>
                  <a:gd name="T21" fmla="*/ 297 h 632"/>
                  <a:gd name="T22" fmla="*/ 557 w 651"/>
                  <a:gd name="T23" fmla="*/ 349 h 632"/>
                  <a:gd name="T24" fmla="*/ 565 w 651"/>
                  <a:gd name="T25" fmla="*/ 400 h 632"/>
                  <a:gd name="T26" fmla="*/ 579 w 651"/>
                  <a:gd name="T27" fmla="*/ 449 h 632"/>
                  <a:gd name="T28" fmla="*/ 598 w 651"/>
                  <a:gd name="T29" fmla="*/ 497 h 632"/>
                  <a:gd name="T30" fmla="*/ 622 w 651"/>
                  <a:gd name="T31" fmla="*/ 542 h 632"/>
                  <a:gd name="T32" fmla="*/ 651 w 651"/>
                  <a:gd name="T33" fmla="*/ 585 h 632"/>
                  <a:gd name="T34" fmla="*/ 631 w 651"/>
                  <a:gd name="T35" fmla="*/ 609 h 632"/>
                  <a:gd name="T36" fmla="*/ 611 w 651"/>
                  <a:gd name="T37" fmla="*/ 632 h 632"/>
                  <a:gd name="T38" fmla="*/ 570 w 651"/>
                  <a:gd name="T39" fmla="*/ 612 h 632"/>
                  <a:gd name="T40" fmla="*/ 528 w 651"/>
                  <a:gd name="T41" fmla="*/ 596 h 632"/>
                  <a:gd name="T42" fmla="*/ 485 w 651"/>
                  <a:gd name="T43" fmla="*/ 585 h 632"/>
                  <a:gd name="T44" fmla="*/ 441 w 651"/>
                  <a:gd name="T45" fmla="*/ 578 h 632"/>
                  <a:gd name="T46" fmla="*/ 396 w 651"/>
                  <a:gd name="T47" fmla="*/ 575 h 632"/>
                  <a:gd name="T48" fmla="*/ 357 w 651"/>
                  <a:gd name="T49" fmla="*/ 578 h 632"/>
                  <a:gd name="T50" fmla="*/ 319 w 651"/>
                  <a:gd name="T51" fmla="*/ 585 h 632"/>
                  <a:gd name="T52" fmla="*/ 282 w 651"/>
                  <a:gd name="T53" fmla="*/ 594 h 632"/>
                  <a:gd name="T54" fmla="*/ 248 w 651"/>
                  <a:gd name="T55" fmla="*/ 604 h 632"/>
                  <a:gd name="T56" fmla="*/ 219 w 651"/>
                  <a:gd name="T57" fmla="*/ 616 h 632"/>
                  <a:gd name="T58" fmla="*/ 211 w 651"/>
                  <a:gd name="T59" fmla="*/ 563 h 632"/>
                  <a:gd name="T60" fmla="*/ 197 w 651"/>
                  <a:gd name="T61" fmla="*/ 512 h 632"/>
                  <a:gd name="T62" fmla="*/ 177 w 651"/>
                  <a:gd name="T63" fmla="*/ 464 h 632"/>
                  <a:gd name="T64" fmla="*/ 152 w 651"/>
                  <a:gd name="T65" fmla="*/ 417 h 632"/>
                  <a:gd name="T66" fmla="*/ 121 w 651"/>
                  <a:gd name="T67" fmla="*/ 376 h 632"/>
                  <a:gd name="T68" fmla="*/ 85 w 651"/>
                  <a:gd name="T69" fmla="*/ 337 h 632"/>
                  <a:gd name="T70" fmla="*/ 45 w 651"/>
                  <a:gd name="T71" fmla="*/ 302 h 632"/>
                  <a:gd name="T72" fmla="*/ 0 w 651"/>
                  <a:gd name="T73" fmla="*/ 272 h 632"/>
                  <a:gd name="T74" fmla="*/ 16 w 651"/>
                  <a:gd name="T75" fmla="*/ 226 h 632"/>
                  <a:gd name="T76" fmla="*/ 38 w 651"/>
                  <a:gd name="T77" fmla="*/ 183 h 632"/>
                  <a:gd name="T78" fmla="*/ 64 w 651"/>
                  <a:gd name="T79" fmla="*/ 143 h 632"/>
                  <a:gd name="T80" fmla="*/ 95 w 651"/>
                  <a:gd name="T81" fmla="*/ 107 h 632"/>
                  <a:gd name="T82" fmla="*/ 131 w 651"/>
                  <a:gd name="T83" fmla="*/ 76 h 632"/>
                  <a:gd name="T84" fmla="*/ 170 w 651"/>
                  <a:gd name="T85" fmla="*/ 49 h 632"/>
                  <a:gd name="T86" fmla="*/ 212 w 651"/>
                  <a:gd name="T87" fmla="*/ 28 h 632"/>
                  <a:gd name="T88" fmla="*/ 258 w 651"/>
                  <a:gd name="T89" fmla="*/ 12 h 632"/>
                  <a:gd name="T90" fmla="*/ 305 w 651"/>
                  <a:gd name="T91" fmla="*/ 3 h 632"/>
                  <a:gd name="T92" fmla="*/ 354 w 651"/>
                  <a:gd name="T93" fmla="*/ 0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51" h="632">
                    <a:moveTo>
                      <a:pt x="354" y="0"/>
                    </a:moveTo>
                    <a:lnTo>
                      <a:pt x="400" y="2"/>
                    </a:lnTo>
                    <a:lnTo>
                      <a:pt x="444" y="10"/>
                    </a:lnTo>
                    <a:lnTo>
                      <a:pt x="486" y="24"/>
                    </a:lnTo>
                    <a:lnTo>
                      <a:pt x="526" y="42"/>
                    </a:lnTo>
                    <a:lnTo>
                      <a:pt x="564" y="65"/>
                    </a:lnTo>
                    <a:lnTo>
                      <a:pt x="599" y="94"/>
                    </a:lnTo>
                    <a:lnTo>
                      <a:pt x="580" y="143"/>
                    </a:lnTo>
                    <a:lnTo>
                      <a:pt x="566" y="193"/>
                    </a:lnTo>
                    <a:lnTo>
                      <a:pt x="557" y="244"/>
                    </a:lnTo>
                    <a:lnTo>
                      <a:pt x="555" y="297"/>
                    </a:lnTo>
                    <a:lnTo>
                      <a:pt x="557" y="349"/>
                    </a:lnTo>
                    <a:lnTo>
                      <a:pt x="565" y="400"/>
                    </a:lnTo>
                    <a:lnTo>
                      <a:pt x="579" y="449"/>
                    </a:lnTo>
                    <a:lnTo>
                      <a:pt x="598" y="497"/>
                    </a:lnTo>
                    <a:lnTo>
                      <a:pt x="622" y="542"/>
                    </a:lnTo>
                    <a:lnTo>
                      <a:pt x="651" y="585"/>
                    </a:lnTo>
                    <a:lnTo>
                      <a:pt x="631" y="609"/>
                    </a:lnTo>
                    <a:lnTo>
                      <a:pt x="611" y="632"/>
                    </a:lnTo>
                    <a:lnTo>
                      <a:pt x="570" y="612"/>
                    </a:lnTo>
                    <a:lnTo>
                      <a:pt x="528" y="596"/>
                    </a:lnTo>
                    <a:lnTo>
                      <a:pt x="485" y="585"/>
                    </a:lnTo>
                    <a:lnTo>
                      <a:pt x="441" y="578"/>
                    </a:lnTo>
                    <a:lnTo>
                      <a:pt x="396" y="575"/>
                    </a:lnTo>
                    <a:lnTo>
                      <a:pt x="357" y="578"/>
                    </a:lnTo>
                    <a:lnTo>
                      <a:pt x="319" y="585"/>
                    </a:lnTo>
                    <a:lnTo>
                      <a:pt x="282" y="594"/>
                    </a:lnTo>
                    <a:lnTo>
                      <a:pt x="248" y="604"/>
                    </a:lnTo>
                    <a:lnTo>
                      <a:pt x="219" y="616"/>
                    </a:lnTo>
                    <a:lnTo>
                      <a:pt x="211" y="563"/>
                    </a:lnTo>
                    <a:lnTo>
                      <a:pt x="197" y="512"/>
                    </a:lnTo>
                    <a:lnTo>
                      <a:pt x="177" y="464"/>
                    </a:lnTo>
                    <a:lnTo>
                      <a:pt x="152" y="417"/>
                    </a:lnTo>
                    <a:lnTo>
                      <a:pt x="121" y="376"/>
                    </a:lnTo>
                    <a:lnTo>
                      <a:pt x="85" y="337"/>
                    </a:lnTo>
                    <a:lnTo>
                      <a:pt x="45" y="302"/>
                    </a:lnTo>
                    <a:lnTo>
                      <a:pt x="0" y="272"/>
                    </a:lnTo>
                    <a:lnTo>
                      <a:pt x="16" y="226"/>
                    </a:lnTo>
                    <a:lnTo>
                      <a:pt x="38" y="183"/>
                    </a:lnTo>
                    <a:lnTo>
                      <a:pt x="64" y="143"/>
                    </a:lnTo>
                    <a:lnTo>
                      <a:pt x="95" y="107"/>
                    </a:lnTo>
                    <a:lnTo>
                      <a:pt x="131" y="76"/>
                    </a:lnTo>
                    <a:lnTo>
                      <a:pt x="170" y="49"/>
                    </a:lnTo>
                    <a:lnTo>
                      <a:pt x="212" y="28"/>
                    </a:lnTo>
                    <a:lnTo>
                      <a:pt x="258" y="12"/>
                    </a:lnTo>
                    <a:lnTo>
                      <a:pt x="305" y="3"/>
                    </a:lnTo>
                    <a:lnTo>
                      <a:pt x="3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41">
                <a:extLst>
                  <a:ext uri="{FF2B5EF4-FFF2-40B4-BE49-F238E27FC236}">
                    <a16:creationId xmlns:a16="http://schemas.microsoft.com/office/drawing/2014/main" id="{C48F66FD-EF87-459E-91DC-BA8E7F95F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1" y="433"/>
                <a:ext cx="109" cy="104"/>
              </a:xfrm>
              <a:custGeom>
                <a:avLst/>
                <a:gdLst>
                  <a:gd name="T0" fmla="*/ 311 w 656"/>
                  <a:gd name="T1" fmla="*/ 0 h 622"/>
                  <a:gd name="T2" fmla="*/ 357 w 656"/>
                  <a:gd name="T3" fmla="*/ 2 h 622"/>
                  <a:gd name="T4" fmla="*/ 401 w 656"/>
                  <a:gd name="T5" fmla="*/ 11 h 622"/>
                  <a:gd name="T6" fmla="*/ 445 w 656"/>
                  <a:gd name="T7" fmla="*/ 25 h 622"/>
                  <a:gd name="T8" fmla="*/ 485 w 656"/>
                  <a:gd name="T9" fmla="*/ 43 h 622"/>
                  <a:gd name="T10" fmla="*/ 523 w 656"/>
                  <a:gd name="T11" fmla="*/ 68 h 622"/>
                  <a:gd name="T12" fmla="*/ 557 w 656"/>
                  <a:gd name="T13" fmla="*/ 95 h 622"/>
                  <a:gd name="T14" fmla="*/ 588 w 656"/>
                  <a:gd name="T15" fmla="*/ 128 h 622"/>
                  <a:gd name="T16" fmla="*/ 616 w 656"/>
                  <a:gd name="T17" fmla="*/ 163 h 622"/>
                  <a:gd name="T18" fmla="*/ 638 w 656"/>
                  <a:gd name="T19" fmla="*/ 204 h 622"/>
                  <a:gd name="T20" fmla="*/ 656 w 656"/>
                  <a:gd name="T21" fmla="*/ 245 h 622"/>
                  <a:gd name="T22" fmla="*/ 611 w 656"/>
                  <a:gd name="T23" fmla="*/ 272 h 622"/>
                  <a:gd name="T24" fmla="*/ 571 w 656"/>
                  <a:gd name="T25" fmla="*/ 302 h 622"/>
                  <a:gd name="T26" fmla="*/ 533 w 656"/>
                  <a:gd name="T27" fmla="*/ 335 h 622"/>
                  <a:gd name="T28" fmla="*/ 501 w 656"/>
                  <a:gd name="T29" fmla="*/ 374 h 622"/>
                  <a:gd name="T30" fmla="*/ 472 w 656"/>
                  <a:gd name="T31" fmla="*/ 415 h 622"/>
                  <a:gd name="T32" fmla="*/ 449 w 656"/>
                  <a:gd name="T33" fmla="*/ 460 h 622"/>
                  <a:gd name="T34" fmla="*/ 431 w 656"/>
                  <a:gd name="T35" fmla="*/ 506 h 622"/>
                  <a:gd name="T36" fmla="*/ 419 w 656"/>
                  <a:gd name="T37" fmla="*/ 556 h 622"/>
                  <a:gd name="T38" fmla="*/ 412 w 656"/>
                  <a:gd name="T39" fmla="*/ 607 h 622"/>
                  <a:gd name="T40" fmla="*/ 376 w 656"/>
                  <a:gd name="T41" fmla="*/ 595 h 622"/>
                  <a:gd name="T42" fmla="*/ 335 w 656"/>
                  <a:gd name="T43" fmla="*/ 586 h 622"/>
                  <a:gd name="T44" fmla="*/ 289 w 656"/>
                  <a:gd name="T45" fmla="*/ 578 h 622"/>
                  <a:gd name="T46" fmla="*/ 240 w 656"/>
                  <a:gd name="T47" fmla="*/ 575 h 622"/>
                  <a:gd name="T48" fmla="*/ 189 w 656"/>
                  <a:gd name="T49" fmla="*/ 578 h 622"/>
                  <a:gd name="T50" fmla="*/ 140 w 656"/>
                  <a:gd name="T51" fmla="*/ 587 h 622"/>
                  <a:gd name="T52" fmla="*/ 92 w 656"/>
                  <a:gd name="T53" fmla="*/ 602 h 622"/>
                  <a:gd name="T54" fmla="*/ 45 w 656"/>
                  <a:gd name="T55" fmla="*/ 622 h 622"/>
                  <a:gd name="T56" fmla="*/ 21 w 656"/>
                  <a:gd name="T57" fmla="*/ 594 h 622"/>
                  <a:gd name="T58" fmla="*/ 0 w 656"/>
                  <a:gd name="T59" fmla="*/ 564 h 622"/>
                  <a:gd name="T60" fmla="*/ 29 w 656"/>
                  <a:gd name="T61" fmla="*/ 515 h 622"/>
                  <a:gd name="T62" fmla="*/ 52 w 656"/>
                  <a:gd name="T63" fmla="*/ 464 h 622"/>
                  <a:gd name="T64" fmla="*/ 68 w 656"/>
                  <a:gd name="T65" fmla="*/ 409 h 622"/>
                  <a:gd name="T66" fmla="*/ 78 w 656"/>
                  <a:gd name="T67" fmla="*/ 354 h 622"/>
                  <a:gd name="T68" fmla="*/ 82 w 656"/>
                  <a:gd name="T69" fmla="*/ 297 h 622"/>
                  <a:gd name="T70" fmla="*/ 79 w 656"/>
                  <a:gd name="T71" fmla="*/ 250 h 622"/>
                  <a:gd name="T72" fmla="*/ 73 w 656"/>
                  <a:gd name="T73" fmla="*/ 204 h 622"/>
                  <a:gd name="T74" fmla="*/ 61 w 656"/>
                  <a:gd name="T75" fmla="*/ 159 h 622"/>
                  <a:gd name="T76" fmla="*/ 45 w 656"/>
                  <a:gd name="T77" fmla="*/ 115 h 622"/>
                  <a:gd name="T78" fmla="*/ 76 w 656"/>
                  <a:gd name="T79" fmla="*/ 85 h 622"/>
                  <a:gd name="T80" fmla="*/ 110 w 656"/>
                  <a:gd name="T81" fmla="*/ 60 h 622"/>
                  <a:gd name="T82" fmla="*/ 147 w 656"/>
                  <a:gd name="T83" fmla="*/ 38 h 622"/>
                  <a:gd name="T84" fmla="*/ 185 w 656"/>
                  <a:gd name="T85" fmla="*/ 22 h 622"/>
                  <a:gd name="T86" fmla="*/ 226 w 656"/>
                  <a:gd name="T87" fmla="*/ 9 h 622"/>
                  <a:gd name="T88" fmla="*/ 267 w 656"/>
                  <a:gd name="T89" fmla="*/ 2 h 622"/>
                  <a:gd name="T90" fmla="*/ 311 w 656"/>
                  <a:gd name="T91" fmla="*/ 0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56" h="622">
                    <a:moveTo>
                      <a:pt x="311" y="0"/>
                    </a:moveTo>
                    <a:lnTo>
                      <a:pt x="357" y="2"/>
                    </a:lnTo>
                    <a:lnTo>
                      <a:pt x="401" y="11"/>
                    </a:lnTo>
                    <a:lnTo>
                      <a:pt x="445" y="25"/>
                    </a:lnTo>
                    <a:lnTo>
                      <a:pt x="485" y="43"/>
                    </a:lnTo>
                    <a:lnTo>
                      <a:pt x="523" y="68"/>
                    </a:lnTo>
                    <a:lnTo>
                      <a:pt x="557" y="95"/>
                    </a:lnTo>
                    <a:lnTo>
                      <a:pt x="588" y="128"/>
                    </a:lnTo>
                    <a:lnTo>
                      <a:pt x="616" y="163"/>
                    </a:lnTo>
                    <a:lnTo>
                      <a:pt x="638" y="204"/>
                    </a:lnTo>
                    <a:lnTo>
                      <a:pt x="656" y="245"/>
                    </a:lnTo>
                    <a:lnTo>
                      <a:pt x="611" y="272"/>
                    </a:lnTo>
                    <a:lnTo>
                      <a:pt x="571" y="302"/>
                    </a:lnTo>
                    <a:lnTo>
                      <a:pt x="533" y="335"/>
                    </a:lnTo>
                    <a:lnTo>
                      <a:pt x="501" y="374"/>
                    </a:lnTo>
                    <a:lnTo>
                      <a:pt x="472" y="415"/>
                    </a:lnTo>
                    <a:lnTo>
                      <a:pt x="449" y="460"/>
                    </a:lnTo>
                    <a:lnTo>
                      <a:pt x="431" y="506"/>
                    </a:lnTo>
                    <a:lnTo>
                      <a:pt x="419" y="556"/>
                    </a:lnTo>
                    <a:lnTo>
                      <a:pt x="412" y="607"/>
                    </a:lnTo>
                    <a:lnTo>
                      <a:pt x="376" y="595"/>
                    </a:lnTo>
                    <a:lnTo>
                      <a:pt x="335" y="586"/>
                    </a:lnTo>
                    <a:lnTo>
                      <a:pt x="289" y="578"/>
                    </a:lnTo>
                    <a:lnTo>
                      <a:pt x="240" y="575"/>
                    </a:lnTo>
                    <a:lnTo>
                      <a:pt x="189" y="578"/>
                    </a:lnTo>
                    <a:lnTo>
                      <a:pt x="140" y="587"/>
                    </a:lnTo>
                    <a:lnTo>
                      <a:pt x="92" y="602"/>
                    </a:lnTo>
                    <a:lnTo>
                      <a:pt x="45" y="622"/>
                    </a:lnTo>
                    <a:lnTo>
                      <a:pt x="21" y="594"/>
                    </a:lnTo>
                    <a:lnTo>
                      <a:pt x="0" y="564"/>
                    </a:lnTo>
                    <a:lnTo>
                      <a:pt x="29" y="515"/>
                    </a:lnTo>
                    <a:lnTo>
                      <a:pt x="52" y="464"/>
                    </a:lnTo>
                    <a:lnTo>
                      <a:pt x="68" y="409"/>
                    </a:lnTo>
                    <a:lnTo>
                      <a:pt x="78" y="354"/>
                    </a:lnTo>
                    <a:lnTo>
                      <a:pt x="82" y="297"/>
                    </a:lnTo>
                    <a:lnTo>
                      <a:pt x="79" y="250"/>
                    </a:lnTo>
                    <a:lnTo>
                      <a:pt x="73" y="204"/>
                    </a:lnTo>
                    <a:lnTo>
                      <a:pt x="61" y="159"/>
                    </a:lnTo>
                    <a:lnTo>
                      <a:pt x="45" y="115"/>
                    </a:lnTo>
                    <a:lnTo>
                      <a:pt x="76" y="85"/>
                    </a:lnTo>
                    <a:lnTo>
                      <a:pt x="110" y="60"/>
                    </a:lnTo>
                    <a:lnTo>
                      <a:pt x="147" y="38"/>
                    </a:lnTo>
                    <a:lnTo>
                      <a:pt x="185" y="22"/>
                    </a:lnTo>
                    <a:lnTo>
                      <a:pt x="226" y="9"/>
                    </a:lnTo>
                    <a:lnTo>
                      <a:pt x="267" y="2"/>
                    </a:lnTo>
                    <a:lnTo>
                      <a:pt x="3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B8EF61B-22EA-40C4-B958-F176369D15A6}"/>
              </a:ext>
            </a:extLst>
          </p:cNvPr>
          <p:cNvGrpSpPr/>
          <p:nvPr/>
        </p:nvGrpSpPr>
        <p:grpSpPr>
          <a:xfrm>
            <a:off x="6320929" y="988695"/>
            <a:ext cx="690088" cy="684674"/>
            <a:chOff x="10029029" y="2247571"/>
            <a:chExt cx="1488830" cy="1488831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9F0DD58-B137-440E-9721-8AEE99E09508}"/>
                </a:ext>
              </a:extLst>
            </p:cNvPr>
            <p:cNvSpPr/>
            <p:nvPr/>
          </p:nvSpPr>
          <p:spPr>
            <a:xfrm>
              <a:off x="10029029" y="2247571"/>
              <a:ext cx="1488830" cy="148883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8" name="Group 44">
              <a:extLst>
                <a:ext uri="{FF2B5EF4-FFF2-40B4-BE49-F238E27FC236}">
                  <a16:creationId xmlns:a16="http://schemas.microsoft.com/office/drawing/2014/main" id="{3AE4B868-9FA5-42C7-BC1F-701D7FFB094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333027" y="2675790"/>
              <a:ext cx="880834" cy="632392"/>
              <a:chOff x="6480" y="1628"/>
              <a:chExt cx="585" cy="420"/>
            </a:xfrm>
            <a:solidFill>
              <a:schemeClr val="bg1"/>
            </a:solidFill>
          </p:grpSpPr>
          <p:sp>
            <p:nvSpPr>
              <p:cNvPr id="39" name="Freeform 46">
                <a:extLst>
                  <a:ext uri="{FF2B5EF4-FFF2-40B4-BE49-F238E27FC236}">
                    <a16:creationId xmlns:a16="http://schemas.microsoft.com/office/drawing/2014/main" id="{91976DE4-96DC-4C00-B8E8-40829B65D4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80" y="1628"/>
                <a:ext cx="585" cy="420"/>
              </a:xfrm>
              <a:custGeom>
                <a:avLst/>
                <a:gdLst>
                  <a:gd name="T0" fmla="*/ 257 w 3509"/>
                  <a:gd name="T1" fmla="*/ 258 h 2522"/>
                  <a:gd name="T2" fmla="*/ 257 w 3509"/>
                  <a:gd name="T3" fmla="*/ 1924 h 2522"/>
                  <a:gd name="T4" fmla="*/ 3252 w 3509"/>
                  <a:gd name="T5" fmla="*/ 1924 h 2522"/>
                  <a:gd name="T6" fmla="*/ 3252 w 3509"/>
                  <a:gd name="T7" fmla="*/ 258 h 2522"/>
                  <a:gd name="T8" fmla="*/ 257 w 3509"/>
                  <a:gd name="T9" fmla="*/ 258 h 2522"/>
                  <a:gd name="T10" fmla="*/ 0 w 3509"/>
                  <a:gd name="T11" fmla="*/ 0 h 2522"/>
                  <a:gd name="T12" fmla="*/ 3509 w 3509"/>
                  <a:gd name="T13" fmla="*/ 0 h 2522"/>
                  <a:gd name="T14" fmla="*/ 3509 w 3509"/>
                  <a:gd name="T15" fmla="*/ 2257 h 2522"/>
                  <a:gd name="T16" fmla="*/ 2048 w 3509"/>
                  <a:gd name="T17" fmla="*/ 2257 h 2522"/>
                  <a:gd name="T18" fmla="*/ 2048 w 3509"/>
                  <a:gd name="T19" fmla="*/ 2402 h 2522"/>
                  <a:gd name="T20" fmla="*/ 2780 w 3509"/>
                  <a:gd name="T21" fmla="*/ 2402 h 2522"/>
                  <a:gd name="T22" fmla="*/ 2780 w 3509"/>
                  <a:gd name="T23" fmla="*/ 2522 h 2522"/>
                  <a:gd name="T24" fmla="*/ 683 w 3509"/>
                  <a:gd name="T25" fmla="*/ 2522 h 2522"/>
                  <a:gd name="T26" fmla="*/ 683 w 3509"/>
                  <a:gd name="T27" fmla="*/ 2402 h 2522"/>
                  <a:gd name="T28" fmla="*/ 1433 w 3509"/>
                  <a:gd name="T29" fmla="*/ 2402 h 2522"/>
                  <a:gd name="T30" fmla="*/ 1433 w 3509"/>
                  <a:gd name="T31" fmla="*/ 2257 h 2522"/>
                  <a:gd name="T32" fmla="*/ 0 w 3509"/>
                  <a:gd name="T33" fmla="*/ 2257 h 2522"/>
                  <a:gd name="T34" fmla="*/ 0 w 3509"/>
                  <a:gd name="T35" fmla="*/ 0 h 2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09" h="2522">
                    <a:moveTo>
                      <a:pt x="257" y="258"/>
                    </a:moveTo>
                    <a:lnTo>
                      <a:pt x="257" y="1924"/>
                    </a:lnTo>
                    <a:lnTo>
                      <a:pt x="3252" y="1924"/>
                    </a:lnTo>
                    <a:lnTo>
                      <a:pt x="3252" y="258"/>
                    </a:lnTo>
                    <a:lnTo>
                      <a:pt x="257" y="258"/>
                    </a:lnTo>
                    <a:close/>
                    <a:moveTo>
                      <a:pt x="0" y="0"/>
                    </a:moveTo>
                    <a:lnTo>
                      <a:pt x="3509" y="0"/>
                    </a:lnTo>
                    <a:lnTo>
                      <a:pt x="3509" y="2257"/>
                    </a:lnTo>
                    <a:lnTo>
                      <a:pt x="2048" y="2257"/>
                    </a:lnTo>
                    <a:lnTo>
                      <a:pt x="2048" y="2402"/>
                    </a:lnTo>
                    <a:lnTo>
                      <a:pt x="2780" y="2402"/>
                    </a:lnTo>
                    <a:lnTo>
                      <a:pt x="2780" y="2522"/>
                    </a:lnTo>
                    <a:lnTo>
                      <a:pt x="683" y="2522"/>
                    </a:lnTo>
                    <a:lnTo>
                      <a:pt x="683" y="2402"/>
                    </a:lnTo>
                    <a:lnTo>
                      <a:pt x="1433" y="2402"/>
                    </a:lnTo>
                    <a:lnTo>
                      <a:pt x="1433" y="2257"/>
                    </a:lnTo>
                    <a:lnTo>
                      <a:pt x="0" y="22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47">
                <a:extLst>
                  <a:ext uri="{FF2B5EF4-FFF2-40B4-BE49-F238E27FC236}">
                    <a16:creationId xmlns:a16="http://schemas.microsoft.com/office/drawing/2014/main" id="{57C528F2-8D1A-4F6E-BA9E-5E7FBF9796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6" y="1707"/>
                <a:ext cx="312" cy="77"/>
              </a:xfrm>
              <a:custGeom>
                <a:avLst/>
                <a:gdLst>
                  <a:gd name="T0" fmla="*/ 38 w 1872"/>
                  <a:gd name="T1" fmla="*/ 37 h 460"/>
                  <a:gd name="T2" fmla="*/ 38 w 1872"/>
                  <a:gd name="T3" fmla="*/ 423 h 460"/>
                  <a:gd name="T4" fmla="*/ 1835 w 1872"/>
                  <a:gd name="T5" fmla="*/ 423 h 460"/>
                  <a:gd name="T6" fmla="*/ 1835 w 1872"/>
                  <a:gd name="T7" fmla="*/ 37 h 460"/>
                  <a:gd name="T8" fmla="*/ 38 w 1872"/>
                  <a:gd name="T9" fmla="*/ 37 h 460"/>
                  <a:gd name="T10" fmla="*/ 0 w 1872"/>
                  <a:gd name="T11" fmla="*/ 0 h 460"/>
                  <a:gd name="T12" fmla="*/ 1872 w 1872"/>
                  <a:gd name="T13" fmla="*/ 0 h 460"/>
                  <a:gd name="T14" fmla="*/ 1872 w 1872"/>
                  <a:gd name="T15" fmla="*/ 460 h 460"/>
                  <a:gd name="T16" fmla="*/ 0 w 1872"/>
                  <a:gd name="T17" fmla="*/ 460 h 460"/>
                  <a:gd name="T18" fmla="*/ 0 w 1872"/>
                  <a:gd name="T19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72" h="460">
                    <a:moveTo>
                      <a:pt x="38" y="37"/>
                    </a:moveTo>
                    <a:lnTo>
                      <a:pt x="38" y="423"/>
                    </a:lnTo>
                    <a:lnTo>
                      <a:pt x="1835" y="423"/>
                    </a:lnTo>
                    <a:lnTo>
                      <a:pt x="1835" y="37"/>
                    </a:lnTo>
                    <a:lnTo>
                      <a:pt x="38" y="37"/>
                    </a:lnTo>
                    <a:close/>
                    <a:moveTo>
                      <a:pt x="0" y="0"/>
                    </a:moveTo>
                    <a:lnTo>
                      <a:pt x="1872" y="0"/>
                    </a:lnTo>
                    <a:lnTo>
                      <a:pt x="1872" y="460"/>
                    </a:lnTo>
                    <a:lnTo>
                      <a:pt x="0" y="4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48">
                <a:extLst>
                  <a:ext uri="{FF2B5EF4-FFF2-40B4-BE49-F238E27FC236}">
                    <a16:creationId xmlns:a16="http://schemas.microsoft.com/office/drawing/2014/main" id="{D277FD86-128B-4C48-8B23-89EA9F3B49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6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49">
                <a:extLst>
                  <a:ext uri="{FF2B5EF4-FFF2-40B4-BE49-F238E27FC236}">
                    <a16:creationId xmlns:a16="http://schemas.microsoft.com/office/drawing/2014/main" id="{933FA1F8-3607-4486-BE38-8D0F9C3B67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24" y="1796"/>
                <a:ext cx="95" cy="70"/>
              </a:xfrm>
              <a:custGeom>
                <a:avLst/>
                <a:gdLst>
                  <a:gd name="T0" fmla="*/ 37 w 575"/>
                  <a:gd name="T1" fmla="*/ 38 h 416"/>
                  <a:gd name="T2" fmla="*/ 37 w 575"/>
                  <a:gd name="T3" fmla="*/ 379 h 416"/>
                  <a:gd name="T4" fmla="*/ 538 w 575"/>
                  <a:gd name="T5" fmla="*/ 379 h 416"/>
                  <a:gd name="T6" fmla="*/ 538 w 575"/>
                  <a:gd name="T7" fmla="*/ 38 h 416"/>
                  <a:gd name="T8" fmla="*/ 37 w 575"/>
                  <a:gd name="T9" fmla="*/ 38 h 416"/>
                  <a:gd name="T10" fmla="*/ 0 w 575"/>
                  <a:gd name="T11" fmla="*/ 0 h 416"/>
                  <a:gd name="T12" fmla="*/ 575 w 575"/>
                  <a:gd name="T13" fmla="*/ 0 h 416"/>
                  <a:gd name="T14" fmla="*/ 575 w 575"/>
                  <a:gd name="T15" fmla="*/ 416 h 416"/>
                  <a:gd name="T16" fmla="*/ 0 w 575"/>
                  <a:gd name="T17" fmla="*/ 416 h 416"/>
                  <a:gd name="T18" fmla="*/ 0 w 575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5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8" y="379"/>
                    </a:lnTo>
                    <a:lnTo>
                      <a:pt x="538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5" y="0"/>
                    </a:lnTo>
                    <a:lnTo>
                      <a:pt x="575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50">
                <a:extLst>
                  <a:ext uri="{FF2B5EF4-FFF2-40B4-BE49-F238E27FC236}">
                    <a16:creationId xmlns:a16="http://schemas.microsoft.com/office/drawing/2014/main" id="{396CC2A3-ACA7-42EB-BB32-0198441AE1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32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Rectangle 51">
                <a:extLst>
                  <a:ext uri="{FF2B5EF4-FFF2-40B4-BE49-F238E27FC236}">
                    <a16:creationId xmlns:a16="http://schemas.microsoft.com/office/drawing/2014/main" id="{5190CC4A-7FFF-4C1A-A60C-C181F47E7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6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Rectangle 52">
                <a:extLst>
                  <a:ext uri="{FF2B5EF4-FFF2-40B4-BE49-F238E27FC236}">
                    <a16:creationId xmlns:a16="http://schemas.microsoft.com/office/drawing/2014/main" id="{CB4C1F2E-EC67-4B81-9C23-D71082AD8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6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Rectangle 53">
                <a:extLst>
                  <a:ext uri="{FF2B5EF4-FFF2-40B4-BE49-F238E27FC236}">
                    <a16:creationId xmlns:a16="http://schemas.microsoft.com/office/drawing/2014/main" id="{6C59BB45-9315-4AE2-B8EB-5E839327D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6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Rectangle 54">
                <a:extLst>
                  <a:ext uri="{FF2B5EF4-FFF2-40B4-BE49-F238E27FC236}">
                    <a16:creationId xmlns:a16="http://schemas.microsoft.com/office/drawing/2014/main" id="{C8C50AD1-8E5C-4734-89A8-B6F27DA778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6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Rectangle 55">
                <a:extLst>
                  <a:ext uri="{FF2B5EF4-FFF2-40B4-BE49-F238E27FC236}">
                    <a16:creationId xmlns:a16="http://schemas.microsoft.com/office/drawing/2014/main" id="{38E68F8A-D05C-4E72-ACC1-FD0A5F0D4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0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Rectangle 56">
                <a:extLst>
                  <a:ext uri="{FF2B5EF4-FFF2-40B4-BE49-F238E27FC236}">
                    <a16:creationId xmlns:a16="http://schemas.microsoft.com/office/drawing/2014/main" id="{63D45041-5DBC-493C-B101-47617AD00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4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Rectangle 57">
                <a:extLst>
                  <a:ext uri="{FF2B5EF4-FFF2-40B4-BE49-F238E27FC236}">
                    <a16:creationId xmlns:a16="http://schemas.microsoft.com/office/drawing/2014/main" id="{69B655B8-EBE0-4FCE-AF4C-D4A717A96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4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Rectangle 58">
                <a:extLst>
                  <a:ext uri="{FF2B5EF4-FFF2-40B4-BE49-F238E27FC236}">
                    <a16:creationId xmlns:a16="http://schemas.microsoft.com/office/drawing/2014/main" id="{4CCC671D-FF22-484B-BCA7-EDC06A01C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4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" name="Rectangle 59">
                <a:extLst>
                  <a:ext uri="{FF2B5EF4-FFF2-40B4-BE49-F238E27FC236}">
                    <a16:creationId xmlns:a16="http://schemas.microsoft.com/office/drawing/2014/main" id="{01FE2666-E555-4DB6-8024-72EFA0733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4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" name="Rectangle 60">
                <a:extLst>
                  <a:ext uri="{FF2B5EF4-FFF2-40B4-BE49-F238E27FC236}">
                    <a16:creationId xmlns:a16="http://schemas.microsoft.com/office/drawing/2014/main" id="{F4D33345-637E-45EA-8E53-FD4F38C17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8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" name="Rectangle 61">
                <a:extLst>
                  <a:ext uri="{FF2B5EF4-FFF2-40B4-BE49-F238E27FC236}">
                    <a16:creationId xmlns:a16="http://schemas.microsoft.com/office/drawing/2014/main" id="{7E70FA91-47D4-45BE-897D-000E884E4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33" y="1881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" name="Rectangle 62">
                <a:extLst>
                  <a:ext uri="{FF2B5EF4-FFF2-40B4-BE49-F238E27FC236}">
                    <a16:creationId xmlns:a16="http://schemas.microsoft.com/office/drawing/2014/main" id="{4B2B725A-0443-47D9-8E33-CE0113FAE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33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" name="Rectangle 63">
                <a:extLst>
                  <a:ext uri="{FF2B5EF4-FFF2-40B4-BE49-F238E27FC236}">
                    <a16:creationId xmlns:a16="http://schemas.microsoft.com/office/drawing/2014/main" id="{33AD335E-0A26-4242-8FBA-86534D1EA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33" y="1903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" name="Rectangle 64">
                <a:extLst>
                  <a:ext uri="{FF2B5EF4-FFF2-40B4-BE49-F238E27FC236}">
                    <a16:creationId xmlns:a16="http://schemas.microsoft.com/office/drawing/2014/main" id="{7C88DBF0-B506-48CB-B694-453C4C50E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33" y="1916"/>
                <a:ext cx="8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" name="Rectangle 65">
                <a:extLst>
                  <a:ext uri="{FF2B5EF4-FFF2-40B4-BE49-F238E27FC236}">
                    <a16:creationId xmlns:a16="http://schemas.microsoft.com/office/drawing/2014/main" id="{F567D481-B7EF-42B0-9202-E54BDA430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28" y="1928"/>
                <a:ext cx="56" cy="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" name="Freeform 66">
                <a:extLst>
                  <a:ext uri="{FF2B5EF4-FFF2-40B4-BE49-F238E27FC236}">
                    <a16:creationId xmlns:a16="http://schemas.microsoft.com/office/drawing/2014/main" id="{E8FC345D-DA53-4D72-97B3-B2BAE440C7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6" y="1682"/>
                <a:ext cx="143" cy="18"/>
              </a:xfrm>
              <a:custGeom>
                <a:avLst/>
                <a:gdLst>
                  <a:gd name="T0" fmla="*/ 37 w 860"/>
                  <a:gd name="T1" fmla="*/ 37 h 105"/>
                  <a:gd name="T2" fmla="*/ 37 w 860"/>
                  <a:gd name="T3" fmla="*/ 68 h 105"/>
                  <a:gd name="T4" fmla="*/ 823 w 860"/>
                  <a:gd name="T5" fmla="*/ 68 h 105"/>
                  <a:gd name="T6" fmla="*/ 823 w 860"/>
                  <a:gd name="T7" fmla="*/ 37 h 105"/>
                  <a:gd name="T8" fmla="*/ 37 w 860"/>
                  <a:gd name="T9" fmla="*/ 37 h 105"/>
                  <a:gd name="T10" fmla="*/ 0 w 860"/>
                  <a:gd name="T11" fmla="*/ 0 h 105"/>
                  <a:gd name="T12" fmla="*/ 860 w 860"/>
                  <a:gd name="T13" fmla="*/ 0 h 105"/>
                  <a:gd name="T14" fmla="*/ 860 w 860"/>
                  <a:gd name="T15" fmla="*/ 105 h 105"/>
                  <a:gd name="T16" fmla="*/ 0 w 860"/>
                  <a:gd name="T17" fmla="*/ 105 h 105"/>
                  <a:gd name="T18" fmla="*/ 0 w 860"/>
                  <a:gd name="T1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0" h="105">
                    <a:moveTo>
                      <a:pt x="37" y="37"/>
                    </a:moveTo>
                    <a:lnTo>
                      <a:pt x="37" y="68"/>
                    </a:lnTo>
                    <a:lnTo>
                      <a:pt x="823" y="68"/>
                    </a:lnTo>
                    <a:lnTo>
                      <a:pt x="823" y="37"/>
                    </a:lnTo>
                    <a:lnTo>
                      <a:pt x="37" y="37"/>
                    </a:lnTo>
                    <a:close/>
                    <a:moveTo>
                      <a:pt x="0" y="0"/>
                    </a:moveTo>
                    <a:lnTo>
                      <a:pt x="860" y="0"/>
                    </a:lnTo>
                    <a:lnTo>
                      <a:pt x="860" y="105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A31237F-912D-488D-A202-3319D7CCC3EC}"/>
              </a:ext>
            </a:extLst>
          </p:cNvPr>
          <p:cNvCxnSpPr/>
          <p:nvPr/>
        </p:nvCxnSpPr>
        <p:spPr>
          <a:xfrm>
            <a:off x="4512795" y="2380110"/>
            <a:ext cx="0" cy="828675"/>
          </a:xfrm>
          <a:prstGeom prst="straightConnector1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F8F8800-0A1F-4845-8E83-DC6BD29338BF}"/>
              </a:ext>
            </a:extLst>
          </p:cNvPr>
          <p:cNvCxnSpPr/>
          <p:nvPr/>
        </p:nvCxnSpPr>
        <p:spPr>
          <a:xfrm flipH="1">
            <a:off x="2375894" y="2380091"/>
            <a:ext cx="2109788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CF7898E-3364-4014-80AE-70948E24D4A2}"/>
              </a:ext>
            </a:extLst>
          </p:cNvPr>
          <p:cNvCxnSpPr>
            <a:endCxn id="14" idx="4"/>
          </p:cNvCxnSpPr>
          <p:nvPr/>
        </p:nvCxnSpPr>
        <p:spPr>
          <a:xfrm flipV="1">
            <a:off x="2375717" y="1694893"/>
            <a:ext cx="0" cy="685198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C673D04-138E-46C7-99B0-C0F3BD923968}"/>
              </a:ext>
            </a:extLst>
          </p:cNvPr>
          <p:cNvCxnSpPr/>
          <p:nvPr/>
        </p:nvCxnSpPr>
        <p:spPr>
          <a:xfrm flipH="1">
            <a:off x="4485504" y="2380091"/>
            <a:ext cx="2181516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57A2C7A-96B5-4887-AEB5-5E8D3993793C}"/>
              </a:ext>
            </a:extLst>
          </p:cNvPr>
          <p:cNvCxnSpPr/>
          <p:nvPr/>
        </p:nvCxnSpPr>
        <p:spPr>
          <a:xfrm flipV="1">
            <a:off x="3785166" y="1683123"/>
            <a:ext cx="0" cy="696968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86D059-7554-4B72-AD64-0CA84EBCD411}"/>
              </a:ext>
            </a:extLst>
          </p:cNvPr>
          <p:cNvCxnSpPr>
            <a:endCxn id="20" idx="4"/>
          </p:cNvCxnSpPr>
          <p:nvPr/>
        </p:nvCxnSpPr>
        <p:spPr>
          <a:xfrm flipH="1" flipV="1">
            <a:off x="5235888" y="1683123"/>
            <a:ext cx="2576" cy="696968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989AC0B-388E-4C76-A80D-8841923EE915}"/>
              </a:ext>
            </a:extLst>
          </p:cNvPr>
          <p:cNvCxnSpPr/>
          <p:nvPr/>
        </p:nvCxnSpPr>
        <p:spPr>
          <a:xfrm flipV="1">
            <a:off x="6656551" y="1683123"/>
            <a:ext cx="0" cy="696968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6432454-EDB4-43A7-8554-640E925588BB}"/>
              </a:ext>
            </a:extLst>
          </p:cNvPr>
          <p:cNvCxnSpPr/>
          <p:nvPr/>
        </p:nvCxnSpPr>
        <p:spPr>
          <a:xfrm>
            <a:off x="6881704" y="3020731"/>
            <a:ext cx="931079" cy="0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F2F5579-90FD-4D50-844C-6EC9C650715D}"/>
              </a:ext>
            </a:extLst>
          </p:cNvPr>
          <p:cNvCxnSpPr>
            <a:stCxn id="7" idx="2"/>
            <a:endCxn id="9" idx="0"/>
          </p:cNvCxnSpPr>
          <p:nvPr/>
        </p:nvCxnSpPr>
        <p:spPr>
          <a:xfrm>
            <a:off x="4512795" y="3864749"/>
            <a:ext cx="0" cy="490602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A513BEE-B319-4CF1-AE32-37CF98B28E1B}"/>
              </a:ext>
            </a:extLst>
          </p:cNvPr>
          <p:cNvCxnSpPr>
            <a:stCxn id="9" idx="2"/>
            <a:endCxn id="10" idx="0"/>
          </p:cNvCxnSpPr>
          <p:nvPr/>
        </p:nvCxnSpPr>
        <p:spPr>
          <a:xfrm>
            <a:off x="4512795" y="4812834"/>
            <a:ext cx="0" cy="308884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BD7D287-C3C8-4B6E-99FE-B623F2F89630}"/>
              </a:ext>
            </a:extLst>
          </p:cNvPr>
          <p:cNvCxnSpPr/>
          <p:nvPr/>
        </p:nvCxnSpPr>
        <p:spPr>
          <a:xfrm flipH="1">
            <a:off x="3384908" y="5579181"/>
            <a:ext cx="246469" cy="474175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22">
            <a:extLst>
              <a:ext uri="{FF2B5EF4-FFF2-40B4-BE49-F238E27FC236}">
                <a16:creationId xmlns:a16="http://schemas.microsoft.com/office/drawing/2014/main" id="{66C8B5E1-F866-4D76-852E-553F5CACF871}"/>
              </a:ext>
            </a:extLst>
          </p:cNvPr>
          <p:cNvSpPr/>
          <p:nvPr/>
        </p:nvSpPr>
        <p:spPr>
          <a:xfrm>
            <a:off x="7812783" y="3492962"/>
            <a:ext cx="3256261" cy="94091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/>
              <a:t>University Specific Trainings</a:t>
            </a:r>
          </a:p>
          <a:p>
            <a:pPr algn="ctr"/>
            <a:r>
              <a:rPr lang="en-AU" b="1" dirty="0"/>
              <a:t>Health, TLS, Motives, WebCenter etc</a:t>
            </a:r>
            <a:endParaRPr lang="en-US" b="1" dirty="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940BFA4-153D-46F9-80E1-3F24082159C8}"/>
              </a:ext>
            </a:extLst>
          </p:cNvPr>
          <p:cNvCxnSpPr>
            <a:cxnSpLocks/>
          </p:cNvCxnSpPr>
          <p:nvPr/>
        </p:nvCxnSpPr>
        <p:spPr>
          <a:xfrm flipH="1" flipV="1">
            <a:off x="6889274" y="3019275"/>
            <a:ext cx="1288" cy="944146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69BF6E-BD02-4248-BF72-82424FC65875}"/>
              </a:ext>
            </a:extLst>
          </p:cNvPr>
          <p:cNvCxnSpPr/>
          <p:nvPr/>
        </p:nvCxnSpPr>
        <p:spPr>
          <a:xfrm>
            <a:off x="6881704" y="3963421"/>
            <a:ext cx="931079" cy="0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6A2E7B-7510-4158-BE68-CAACD5F9AEE4}"/>
              </a:ext>
            </a:extLst>
          </p:cNvPr>
          <p:cNvCxnSpPr>
            <a:cxnSpLocks/>
          </p:cNvCxnSpPr>
          <p:nvPr/>
        </p:nvCxnSpPr>
        <p:spPr>
          <a:xfrm>
            <a:off x="6113280" y="3491348"/>
            <a:ext cx="763351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56FF3356-38FD-4234-8857-219EC619F98E}"/>
              </a:ext>
            </a:extLst>
          </p:cNvPr>
          <p:cNvSpPr txBox="1"/>
          <p:nvPr/>
        </p:nvSpPr>
        <p:spPr>
          <a:xfrm>
            <a:off x="1851262" y="720147"/>
            <a:ext cx="1080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2-on-1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566F5CF-1ECE-48D2-954F-A3FC17702DF2}"/>
              </a:ext>
            </a:extLst>
          </p:cNvPr>
          <p:cNvSpPr txBox="1"/>
          <p:nvPr/>
        </p:nvSpPr>
        <p:spPr>
          <a:xfrm>
            <a:off x="3073261" y="490103"/>
            <a:ext cx="1468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Home Business Presentation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6F41483-692E-40B4-99DE-73C16E15DE64}"/>
              </a:ext>
            </a:extLst>
          </p:cNvPr>
          <p:cNvSpPr txBox="1"/>
          <p:nvPr/>
        </p:nvSpPr>
        <p:spPr>
          <a:xfrm>
            <a:off x="4468131" y="250428"/>
            <a:ext cx="1488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Group Interviews/ Business Lunches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D918E46-2AA3-4A25-9C46-71EF8EA39C43}"/>
              </a:ext>
            </a:extLst>
          </p:cNvPr>
          <p:cNvSpPr txBox="1"/>
          <p:nvPr/>
        </p:nvSpPr>
        <p:spPr>
          <a:xfrm>
            <a:off x="6083886" y="675525"/>
            <a:ext cx="1127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Webinar</a:t>
            </a:r>
          </a:p>
        </p:txBody>
      </p:sp>
    </p:spTree>
    <p:extLst>
      <p:ext uri="{BB962C8B-B14F-4D97-AF65-F5344CB8AC3E}">
        <p14:creationId xmlns:p14="http://schemas.microsoft.com/office/powerpoint/2010/main" val="406968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10E9B33-51C3-4AF8-8331-FF13C8362353}"/>
              </a:ext>
            </a:extLst>
          </p:cNvPr>
          <p:cNvGrpSpPr/>
          <p:nvPr/>
        </p:nvGrpSpPr>
        <p:grpSpPr>
          <a:xfrm>
            <a:off x="6331779" y="862974"/>
            <a:ext cx="5747657" cy="957944"/>
            <a:chOff x="6405706" y="840224"/>
            <a:chExt cx="5747657" cy="957944"/>
          </a:xfrm>
        </p:grpSpPr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F24682AC-065B-480E-8D90-DB840DC7A5FE}"/>
                </a:ext>
              </a:extLst>
            </p:cNvPr>
            <p:cNvSpPr/>
            <p:nvPr/>
          </p:nvSpPr>
          <p:spPr>
            <a:xfrm>
              <a:off x="6405706" y="840224"/>
              <a:ext cx="5747657" cy="957944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53940" marR="0" lvl="0" indent="0" algn="l" defTabSz="9075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 Regular" charset="0"/>
                  <a:ea typeface="+mn-ea"/>
                  <a:cs typeface="+mn-cs"/>
                </a:rPr>
                <a:t>Minimal Startup Expenses</a:t>
              </a:r>
              <a:endParaRPr kumimoji="0" 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75A5315-5605-41B5-8E93-83BBFC5D37C0}"/>
                </a:ext>
              </a:extLst>
            </p:cNvPr>
            <p:cNvSpPr/>
            <p:nvPr/>
          </p:nvSpPr>
          <p:spPr>
            <a:xfrm>
              <a:off x="6536334" y="963596"/>
              <a:ext cx="711200" cy="711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75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endParaRPr>
            </a:p>
          </p:txBody>
        </p:sp>
        <p:pic>
          <p:nvPicPr>
            <p:cNvPr id="2050" name="Picture 2" descr="Image result for dollar sign">
              <a:extLst>
                <a:ext uri="{FF2B5EF4-FFF2-40B4-BE49-F238E27FC236}">
                  <a16:creationId xmlns:a16="http://schemas.microsoft.com/office/drawing/2014/main" id="{3FABA697-BF1A-4526-8B0A-7DE62585B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2546" y="1129526"/>
              <a:ext cx="421475" cy="461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8824A9-9AB1-4173-9BD4-5F3FB094E477}"/>
              </a:ext>
            </a:extLst>
          </p:cNvPr>
          <p:cNvGrpSpPr/>
          <p:nvPr/>
        </p:nvGrpSpPr>
        <p:grpSpPr>
          <a:xfrm>
            <a:off x="6331780" y="3534101"/>
            <a:ext cx="5747657" cy="957944"/>
            <a:chOff x="6405706" y="2155067"/>
            <a:chExt cx="5747657" cy="957944"/>
          </a:xfrm>
        </p:grpSpPr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600916E8-19C4-403A-A303-CB15E85674C9}"/>
                </a:ext>
              </a:extLst>
            </p:cNvPr>
            <p:cNvSpPr/>
            <p:nvPr/>
          </p:nvSpPr>
          <p:spPr>
            <a:xfrm>
              <a:off x="6405706" y="2155067"/>
              <a:ext cx="5747657" cy="957944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53940" marR="0" lvl="0" indent="0" algn="l" defTabSz="9075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 Regular" charset="0"/>
                  <a:ea typeface="+mn-ea"/>
                  <a:cs typeface="+mn-cs"/>
                </a:rPr>
                <a:t>Vertical Marketing System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4C56B3-C770-4270-8194-BD45F0BF1573}"/>
                </a:ext>
              </a:extLst>
            </p:cNvPr>
            <p:cNvSpPr/>
            <p:nvPr/>
          </p:nvSpPr>
          <p:spPr>
            <a:xfrm>
              <a:off x="6536334" y="2278439"/>
              <a:ext cx="711200" cy="711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75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CBDF54CE-0E60-4D7B-9526-42DB7A77D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5" t="120" r="22182"/>
          <a:stretch/>
        </p:blipFill>
        <p:spPr>
          <a:xfrm>
            <a:off x="-1" y="0"/>
            <a:ext cx="6177797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060BAB-175D-4E97-BF1D-4DBE74471E91}"/>
              </a:ext>
            </a:extLst>
          </p:cNvPr>
          <p:cNvGrpSpPr/>
          <p:nvPr/>
        </p:nvGrpSpPr>
        <p:grpSpPr>
          <a:xfrm>
            <a:off x="6343001" y="2227174"/>
            <a:ext cx="5747657" cy="957944"/>
            <a:chOff x="6331782" y="1567003"/>
            <a:chExt cx="5747657" cy="95794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6E4DBED-E79C-41FD-9D93-211350502F28}"/>
                </a:ext>
              </a:extLst>
            </p:cNvPr>
            <p:cNvGrpSpPr/>
            <p:nvPr/>
          </p:nvGrpSpPr>
          <p:grpSpPr>
            <a:xfrm>
              <a:off x="6331782" y="1567003"/>
              <a:ext cx="5747657" cy="957944"/>
              <a:chOff x="6405706" y="840224"/>
              <a:chExt cx="5747657" cy="957944"/>
            </a:xfrm>
          </p:grpSpPr>
          <p:sp>
            <p:nvSpPr>
              <p:cNvPr id="47" name="Rounded Rectangle 4">
                <a:extLst>
                  <a:ext uri="{FF2B5EF4-FFF2-40B4-BE49-F238E27FC236}">
                    <a16:creationId xmlns:a16="http://schemas.microsoft.com/office/drawing/2014/main" id="{70753E6B-3303-4252-82B2-D794809EF926}"/>
                  </a:ext>
                </a:extLst>
              </p:cNvPr>
              <p:cNvSpPr/>
              <p:nvPr/>
            </p:nvSpPr>
            <p:spPr>
              <a:xfrm>
                <a:off x="6405706" y="840224"/>
                <a:ext cx="5747657" cy="95794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53940" marR="0" lvl="0" indent="0" algn="l" defTabSz="907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 Regular" charset="0"/>
                    <a:ea typeface="+mn-ea"/>
                    <a:cs typeface="+mn-cs"/>
                  </a:rPr>
                  <a:t>No Franchise Fees / Royalties</a:t>
                </a:r>
                <a:endParaRPr kumimoji="0" lang="en-US" sz="20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 Regular" charset="0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5597621-E8AA-405F-B180-D6FB5FF7614A}"/>
                  </a:ext>
                </a:extLst>
              </p:cNvPr>
              <p:cNvSpPr/>
              <p:nvPr/>
            </p:nvSpPr>
            <p:spPr>
              <a:xfrm>
                <a:off x="6536334" y="963596"/>
                <a:ext cx="711200" cy="711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07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 Regular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148" name="Picture 4" descr="Image result for no fee icon">
              <a:extLst>
                <a:ext uri="{FF2B5EF4-FFF2-40B4-BE49-F238E27FC236}">
                  <a16:creationId xmlns:a16="http://schemas.microsoft.com/office/drawing/2014/main" id="{45EC754F-B4CB-464F-8B0F-5930CC708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993" y="1855036"/>
              <a:ext cx="410226" cy="41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738C97-F30B-4D57-B8B3-28B2BE5DA1D2}"/>
              </a:ext>
            </a:extLst>
          </p:cNvPr>
          <p:cNvGrpSpPr/>
          <p:nvPr/>
        </p:nvGrpSpPr>
        <p:grpSpPr>
          <a:xfrm>
            <a:off x="-13744" y="4712662"/>
            <a:ext cx="6436845" cy="1169777"/>
            <a:chOff x="-2447" y="4821553"/>
            <a:chExt cx="6436845" cy="116977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58D0712-0873-4EB8-AD95-BD07B62EC61B}"/>
                </a:ext>
              </a:extLst>
            </p:cNvPr>
            <p:cNvSpPr txBox="1"/>
            <p:nvPr/>
          </p:nvSpPr>
          <p:spPr>
            <a:xfrm>
              <a:off x="-2447" y="4981130"/>
              <a:ext cx="6191031" cy="1010200"/>
            </a:xfrm>
            <a:prstGeom prst="rect">
              <a:avLst/>
            </a:prstGeom>
            <a:solidFill>
              <a:srgbClr val="3AC0FA"/>
            </a:solidFill>
          </p:spPr>
          <p:txBody>
            <a:bodyPr wrap="square" rtlCol="0">
              <a:noAutofit/>
            </a:bodyPr>
            <a:lstStyle/>
            <a:p>
              <a:pPr algn="ctr"/>
              <a:endParaRPr lang="en-GB" sz="1200" spc="200" dirty="0">
                <a:solidFill>
                  <a:schemeClr val="bg1"/>
                </a:solidFill>
                <a:latin typeface="Helvetica Regular" charset="0"/>
                <a:cs typeface="Helvetica Regular" charset="0"/>
              </a:endParaRPr>
            </a:p>
            <a:p>
              <a:pPr algn="ctr"/>
              <a:r>
                <a:rPr lang="en-GB" sz="2800" spc="200" dirty="0">
                  <a:solidFill>
                    <a:schemeClr val="bg1"/>
                  </a:solidFill>
                  <a:latin typeface="Helvetica Regular" charset="0"/>
                  <a:cs typeface="Helvetica Regular" charset="0"/>
                </a:rPr>
                <a:t>UNFRANCHISE BUSINESS</a:t>
              </a:r>
              <a:endParaRPr lang="en-US" sz="2800" spc="200" dirty="0">
                <a:solidFill>
                  <a:schemeClr val="bg1"/>
                </a:solidFill>
                <a:latin typeface="Helvetica Regular" charset="0"/>
                <a:cs typeface="Helvetica Regular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32CDB6F-C9F0-429C-9BD8-EC086B91AA8E}"/>
                </a:ext>
              </a:extLst>
            </p:cNvPr>
            <p:cNvSpPr/>
            <p:nvPr/>
          </p:nvSpPr>
          <p:spPr>
            <a:xfrm>
              <a:off x="177010" y="4821553"/>
              <a:ext cx="78561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>
                  <a:solidFill>
                    <a:schemeClr val="bg1"/>
                  </a:solidFill>
                  <a:latin typeface="Helvetica Regular" charset="0"/>
                  <a:cs typeface="Helvetica Regular" charset="0"/>
                </a:rPr>
                <a:t>[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CD64AC0-AD9D-483E-A555-9ADFA6F79FFC}"/>
                </a:ext>
              </a:extLst>
            </p:cNvPr>
            <p:cNvSpPr/>
            <p:nvPr/>
          </p:nvSpPr>
          <p:spPr>
            <a:xfrm>
              <a:off x="5648779" y="4821553"/>
              <a:ext cx="78561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>
                  <a:solidFill>
                    <a:schemeClr val="bg1"/>
                  </a:solidFill>
                  <a:latin typeface="Helvetica Regular" charset="0"/>
                  <a:cs typeface="Helvetica Regular" charset="0"/>
                </a:rPr>
                <a:t>]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79DB02B-6599-4755-9E84-411AFD67E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1333" y="5782463"/>
              <a:ext cx="2178050" cy="19995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B1DA64-4D89-4AF7-BB73-50380C4B3B9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9761" y="3793613"/>
            <a:ext cx="401077" cy="49443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F932FC5-50E8-4C29-888A-6F8ACF0D83EA}"/>
              </a:ext>
            </a:extLst>
          </p:cNvPr>
          <p:cNvGrpSpPr/>
          <p:nvPr/>
        </p:nvGrpSpPr>
        <p:grpSpPr>
          <a:xfrm>
            <a:off x="6343001" y="4901430"/>
            <a:ext cx="5747657" cy="957944"/>
            <a:chOff x="6343001" y="4901430"/>
            <a:chExt cx="5747657" cy="957944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4EFB7945-DBC0-4157-8BD9-6DA4EBCB3859}"/>
                </a:ext>
              </a:extLst>
            </p:cNvPr>
            <p:cNvSpPr/>
            <p:nvPr/>
          </p:nvSpPr>
          <p:spPr>
            <a:xfrm>
              <a:off x="6343001" y="4901430"/>
              <a:ext cx="5747657" cy="957944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53940" marR="0" lvl="0" indent="0" algn="l" defTabSz="9075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latin typeface="Century Gothic Regular" charset="0"/>
                </a:rPr>
                <a:t>Encourages Team Work</a:t>
              </a:r>
              <a:endPara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04A81C2-9DE6-4EB6-9428-8D75146651DD}"/>
                </a:ext>
              </a:extLst>
            </p:cNvPr>
            <p:cNvSpPr/>
            <p:nvPr/>
          </p:nvSpPr>
          <p:spPr>
            <a:xfrm>
              <a:off x="6511314" y="5023561"/>
              <a:ext cx="711200" cy="711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75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endParaRPr>
            </a:p>
          </p:txBody>
        </p:sp>
        <p:pic>
          <p:nvPicPr>
            <p:cNvPr id="6150" name="Picture 6" descr="Image result for team work icon">
              <a:extLst>
                <a:ext uri="{FF2B5EF4-FFF2-40B4-BE49-F238E27FC236}">
                  <a16:creationId xmlns:a16="http://schemas.microsoft.com/office/drawing/2014/main" id="{FFFD1356-BED2-4BB7-8685-65C5E45AA2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407" y="5169694"/>
              <a:ext cx="435240" cy="435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490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7D32A30-5F5A-43E6-8A7C-13FD262B9BB4}"/>
              </a:ext>
            </a:extLst>
          </p:cNvPr>
          <p:cNvGrpSpPr/>
          <p:nvPr/>
        </p:nvGrpSpPr>
        <p:grpSpPr>
          <a:xfrm>
            <a:off x="6343001" y="4901430"/>
            <a:ext cx="5747657" cy="957944"/>
            <a:chOff x="5486400" y="3585028"/>
            <a:chExt cx="5747657" cy="957944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4EFB7945-DBC0-4157-8BD9-6DA4EBCB3859}"/>
                </a:ext>
              </a:extLst>
            </p:cNvPr>
            <p:cNvSpPr/>
            <p:nvPr/>
          </p:nvSpPr>
          <p:spPr>
            <a:xfrm>
              <a:off x="5486400" y="3585028"/>
              <a:ext cx="5747657" cy="957944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53940" marR="0" lvl="0" indent="0" algn="l" defTabSz="9075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 Regular" charset="0"/>
                  <a:ea typeface="+mn-ea"/>
                  <a:cs typeface="+mn-cs"/>
                </a:rPr>
                <a:t>Worldwide Training/Support</a:t>
              </a:r>
              <a:endPara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04A81C2-9DE6-4EB6-9428-8D75146651DD}"/>
                </a:ext>
              </a:extLst>
            </p:cNvPr>
            <p:cNvSpPr/>
            <p:nvPr/>
          </p:nvSpPr>
          <p:spPr>
            <a:xfrm>
              <a:off x="5654713" y="3707159"/>
              <a:ext cx="711200" cy="711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75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endParaRPr>
            </a:p>
          </p:txBody>
        </p:sp>
        <p:grpSp>
          <p:nvGrpSpPr>
            <p:cNvPr id="30" name="Group 4">
              <a:extLst>
                <a:ext uri="{FF2B5EF4-FFF2-40B4-BE49-F238E27FC236}">
                  <a16:creationId xmlns:a16="http://schemas.microsoft.com/office/drawing/2014/main" id="{E675DE52-49F3-48C4-9CB9-B29C056F161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725725" y="3897015"/>
              <a:ext cx="493806" cy="333969"/>
              <a:chOff x="-720" y="233"/>
              <a:chExt cx="760" cy="514"/>
            </a:xfrm>
            <a:solidFill>
              <a:schemeClr val="accent3"/>
            </a:solidFill>
          </p:grpSpPr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A8E6DD23-9947-42F2-98AC-9EAF26737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98" y="233"/>
                <a:ext cx="116" cy="116"/>
              </a:xfrm>
              <a:custGeom>
                <a:avLst/>
                <a:gdLst>
                  <a:gd name="T0" fmla="*/ 289 w 579"/>
                  <a:gd name="T1" fmla="*/ 0 h 580"/>
                  <a:gd name="T2" fmla="*/ 332 w 579"/>
                  <a:gd name="T3" fmla="*/ 3 h 580"/>
                  <a:gd name="T4" fmla="*/ 373 w 579"/>
                  <a:gd name="T5" fmla="*/ 13 h 580"/>
                  <a:gd name="T6" fmla="*/ 412 w 579"/>
                  <a:gd name="T7" fmla="*/ 27 h 580"/>
                  <a:gd name="T8" fmla="*/ 448 w 579"/>
                  <a:gd name="T9" fmla="*/ 46 h 580"/>
                  <a:gd name="T10" fmla="*/ 480 w 579"/>
                  <a:gd name="T11" fmla="*/ 70 h 580"/>
                  <a:gd name="T12" fmla="*/ 508 w 579"/>
                  <a:gd name="T13" fmla="*/ 99 h 580"/>
                  <a:gd name="T14" fmla="*/ 532 w 579"/>
                  <a:gd name="T15" fmla="*/ 132 h 580"/>
                  <a:gd name="T16" fmla="*/ 553 w 579"/>
                  <a:gd name="T17" fmla="*/ 168 h 580"/>
                  <a:gd name="T18" fmla="*/ 566 w 579"/>
                  <a:gd name="T19" fmla="*/ 206 h 580"/>
                  <a:gd name="T20" fmla="*/ 576 w 579"/>
                  <a:gd name="T21" fmla="*/ 247 h 580"/>
                  <a:gd name="T22" fmla="*/ 579 w 579"/>
                  <a:gd name="T23" fmla="*/ 290 h 580"/>
                  <a:gd name="T24" fmla="*/ 576 w 579"/>
                  <a:gd name="T25" fmla="*/ 333 h 580"/>
                  <a:gd name="T26" fmla="*/ 566 w 579"/>
                  <a:gd name="T27" fmla="*/ 373 h 580"/>
                  <a:gd name="T28" fmla="*/ 553 w 579"/>
                  <a:gd name="T29" fmla="*/ 412 h 580"/>
                  <a:gd name="T30" fmla="*/ 532 w 579"/>
                  <a:gd name="T31" fmla="*/ 447 h 580"/>
                  <a:gd name="T32" fmla="*/ 508 w 579"/>
                  <a:gd name="T33" fmla="*/ 479 h 580"/>
                  <a:gd name="T34" fmla="*/ 480 w 579"/>
                  <a:gd name="T35" fmla="*/ 508 h 580"/>
                  <a:gd name="T36" fmla="*/ 448 w 579"/>
                  <a:gd name="T37" fmla="*/ 533 h 580"/>
                  <a:gd name="T38" fmla="*/ 412 w 579"/>
                  <a:gd name="T39" fmla="*/ 552 h 580"/>
                  <a:gd name="T40" fmla="*/ 373 w 579"/>
                  <a:gd name="T41" fmla="*/ 567 h 580"/>
                  <a:gd name="T42" fmla="*/ 332 w 579"/>
                  <a:gd name="T43" fmla="*/ 577 h 580"/>
                  <a:gd name="T44" fmla="*/ 289 w 579"/>
                  <a:gd name="T45" fmla="*/ 580 h 580"/>
                  <a:gd name="T46" fmla="*/ 247 w 579"/>
                  <a:gd name="T47" fmla="*/ 577 h 580"/>
                  <a:gd name="T48" fmla="*/ 206 w 579"/>
                  <a:gd name="T49" fmla="*/ 567 h 580"/>
                  <a:gd name="T50" fmla="*/ 167 w 579"/>
                  <a:gd name="T51" fmla="*/ 552 h 580"/>
                  <a:gd name="T52" fmla="*/ 131 w 579"/>
                  <a:gd name="T53" fmla="*/ 533 h 580"/>
                  <a:gd name="T54" fmla="*/ 99 w 579"/>
                  <a:gd name="T55" fmla="*/ 508 h 580"/>
                  <a:gd name="T56" fmla="*/ 71 w 579"/>
                  <a:gd name="T57" fmla="*/ 479 h 580"/>
                  <a:gd name="T58" fmla="*/ 47 w 579"/>
                  <a:gd name="T59" fmla="*/ 447 h 580"/>
                  <a:gd name="T60" fmla="*/ 26 w 579"/>
                  <a:gd name="T61" fmla="*/ 412 h 580"/>
                  <a:gd name="T62" fmla="*/ 12 w 579"/>
                  <a:gd name="T63" fmla="*/ 373 h 580"/>
                  <a:gd name="T64" fmla="*/ 3 w 579"/>
                  <a:gd name="T65" fmla="*/ 333 h 580"/>
                  <a:gd name="T66" fmla="*/ 0 w 579"/>
                  <a:gd name="T67" fmla="*/ 290 h 580"/>
                  <a:gd name="T68" fmla="*/ 3 w 579"/>
                  <a:gd name="T69" fmla="*/ 247 h 580"/>
                  <a:gd name="T70" fmla="*/ 12 w 579"/>
                  <a:gd name="T71" fmla="*/ 206 h 580"/>
                  <a:gd name="T72" fmla="*/ 26 w 579"/>
                  <a:gd name="T73" fmla="*/ 168 h 580"/>
                  <a:gd name="T74" fmla="*/ 47 w 579"/>
                  <a:gd name="T75" fmla="*/ 132 h 580"/>
                  <a:gd name="T76" fmla="*/ 71 w 579"/>
                  <a:gd name="T77" fmla="*/ 99 h 580"/>
                  <a:gd name="T78" fmla="*/ 99 w 579"/>
                  <a:gd name="T79" fmla="*/ 70 h 580"/>
                  <a:gd name="T80" fmla="*/ 131 w 579"/>
                  <a:gd name="T81" fmla="*/ 46 h 580"/>
                  <a:gd name="T82" fmla="*/ 167 w 579"/>
                  <a:gd name="T83" fmla="*/ 27 h 580"/>
                  <a:gd name="T84" fmla="*/ 206 w 579"/>
                  <a:gd name="T85" fmla="*/ 13 h 580"/>
                  <a:gd name="T86" fmla="*/ 247 w 579"/>
                  <a:gd name="T87" fmla="*/ 3 h 580"/>
                  <a:gd name="T88" fmla="*/ 289 w 579"/>
                  <a:gd name="T89" fmla="*/ 0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79" h="580">
                    <a:moveTo>
                      <a:pt x="289" y="0"/>
                    </a:moveTo>
                    <a:lnTo>
                      <a:pt x="332" y="3"/>
                    </a:lnTo>
                    <a:lnTo>
                      <a:pt x="373" y="13"/>
                    </a:lnTo>
                    <a:lnTo>
                      <a:pt x="412" y="27"/>
                    </a:lnTo>
                    <a:lnTo>
                      <a:pt x="448" y="46"/>
                    </a:lnTo>
                    <a:lnTo>
                      <a:pt x="480" y="70"/>
                    </a:lnTo>
                    <a:lnTo>
                      <a:pt x="508" y="99"/>
                    </a:lnTo>
                    <a:lnTo>
                      <a:pt x="532" y="132"/>
                    </a:lnTo>
                    <a:lnTo>
                      <a:pt x="553" y="168"/>
                    </a:lnTo>
                    <a:lnTo>
                      <a:pt x="566" y="206"/>
                    </a:lnTo>
                    <a:lnTo>
                      <a:pt x="576" y="247"/>
                    </a:lnTo>
                    <a:lnTo>
                      <a:pt x="579" y="290"/>
                    </a:lnTo>
                    <a:lnTo>
                      <a:pt x="576" y="333"/>
                    </a:lnTo>
                    <a:lnTo>
                      <a:pt x="566" y="373"/>
                    </a:lnTo>
                    <a:lnTo>
                      <a:pt x="553" y="412"/>
                    </a:lnTo>
                    <a:lnTo>
                      <a:pt x="532" y="447"/>
                    </a:lnTo>
                    <a:lnTo>
                      <a:pt x="508" y="479"/>
                    </a:lnTo>
                    <a:lnTo>
                      <a:pt x="480" y="508"/>
                    </a:lnTo>
                    <a:lnTo>
                      <a:pt x="448" y="533"/>
                    </a:lnTo>
                    <a:lnTo>
                      <a:pt x="412" y="552"/>
                    </a:lnTo>
                    <a:lnTo>
                      <a:pt x="373" y="567"/>
                    </a:lnTo>
                    <a:lnTo>
                      <a:pt x="332" y="577"/>
                    </a:lnTo>
                    <a:lnTo>
                      <a:pt x="289" y="580"/>
                    </a:lnTo>
                    <a:lnTo>
                      <a:pt x="247" y="577"/>
                    </a:lnTo>
                    <a:lnTo>
                      <a:pt x="206" y="567"/>
                    </a:lnTo>
                    <a:lnTo>
                      <a:pt x="167" y="552"/>
                    </a:lnTo>
                    <a:lnTo>
                      <a:pt x="131" y="533"/>
                    </a:lnTo>
                    <a:lnTo>
                      <a:pt x="99" y="508"/>
                    </a:lnTo>
                    <a:lnTo>
                      <a:pt x="71" y="479"/>
                    </a:lnTo>
                    <a:lnTo>
                      <a:pt x="47" y="447"/>
                    </a:lnTo>
                    <a:lnTo>
                      <a:pt x="26" y="412"/>
                    </a:lnTo>
                    <a:lnTo>
                      <a:pt x="12" y="373"/>
                    </a:lnTo>
                    <a:lnTo>
                      <a:pt x="3" y="333"/>
                    </a:lnTo>
                    <a:lnTo>
                      <a:pt x="0" y="290"/>
                    </a:lnTo>
                    <a:lnTo>
                      <a:pt x="3" y="247"/>
                    </a:lnTo>
                    <a:lnTo>
                      <a:pt x="12" y="206"/>
                    </a:lnTo>
                    <a:lnTo>
                      <a:pt x="26" y="168"/>
                    </a:lnTo>
                    <a:lnTo>
                      <a:pt x="47" y="132"/>
                    </a:lnTo>
                    <a:lnTo>
                      <a:pt x="71" y="99"/>
                    </a:lnTo>
                    <a:lnTo>
                      <a:pt x="99" y="70"/>
                    </a:lnTo>
                    <a:lnTo>
                      <a:pt x="131" y="46"/>
                    </a:lnTo>
                    <a:lnTo>
                      <a:pt x="167" y="27"/>
                    </a:lnTo>
                    <a:lnTo>
                      <a:pt x="206" y="13"/>
                    </a:lnTo>
                    <a:lnTo>
                      <a:pt x="247" y="3"/>
                    </a:lnTo>
                    <a:lnTo>
                      <a:pt x="2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7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 Regular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962FC517-FA34-4A5A-995D-66FF2DB6F3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04" y="352"/>
                <a:ext cx="329" cy="394"/>
              </a:xfrm>
              <a:custGeom>
                <a:avLst/>
                <a:gdLst>
                  <a:gd name="T0" fmla="*/ 499 w 1646"/>
                  <a:gd name="T1" fmla="*/ 511 h 1967"/>
                  <a:gd name="T2" fmla="*/ 482 w 1646"/>
                  <a:gd name="T3" fmla="*/ 644 h 1967"/>
                  <a:gd name="T4" fmla="*/ 482 w 1646"/>
                  <a:gd name="T5" fmla="*/ 763 h 1967"/>
                  <a:gd name="T6" fmla="*/ 489 w 1646"/>
                  <a:gd name="T7" fmla="*/ 845 h 1967"/>
                  <a:gd name="T8" fmla="*/ 526 w 1646"/>
                  <a:gd name="T9" fmla="*/ 425 h 1967"/>
                  <a:gd name="T10" fmla="*/ 1155 w 1646"/>
                  <a:gd name="T11" fmla="*/ 860 h 1967"/>
                  <a:gd name="T12" fmla="*/ 1163 w 1646"/>
                  <a:gd name="T13" fmla="*/ 795 h 1967"/>
                  <a:gd name="T14" fmla="*/ 1166 w 1646"/>
                  <a:gd name="T15" fmla="*/ 685 h 1967"/>
                  <a:gd name="T16" fmla="*/ 1156 w 1646"/>
                  <a:gd name="T17" fmla="*/ 555 h 1967"/>
                  <a:gd name="T18" fmla="*/ 1119 w 1646"/>
                  <a:gd name="T19" fmla="*/ 424 h 1967"/>
                  <a:gd name="T20" fmla="*/ 822 w 1646"/>
                  <a:gd name="T21" fmla="*/ 647 h 1967"/>
                  <a:gd name="T22" fmla="*/ 824 w 1646"/>
                  <a:gd name="T23" fmla="*/ 83 h 1967"/>
                  <a:gd name="T24" fmla="*/ 824 w 1646"/>
                  <a:gd name="T25" fmla="*/ 73 h 1967"/>
                  <a:gd name="T26" fmla="*/ 921 w 1646"/>
                  <a:gd name="T27" fmla="*/ 7 h 1967"/>
                  <a:gd name="T28" fmla="*/ 968 w 1646"/>
                  <a:gd name="T29" fmla="*/ 23 h 1967"/>
                  <a:gd name="T30" fmla="*/ 998 w 1646"/>
                  <a:gd name="T31" fmla="*/ 34 h 1967"/>
                  <a:gd name="T32" fmla="*/ 1139 w 1646"/>
                  <a:gd name="T33" fmla="*/ 103 h 1967"/>
                  <a:gd name="T34" fmla="*/ 1241 w 1646"/>
                  <a:gd name="T35" fmla="*/ 200 h 1967"/>
                  <a:gd name="T36" fmla="*/ 1313 w 1646"/>
                  <a:gd name="T37" fmla="*/ 314 h 1967"/>
                  <a:gd name="T38" fmla="*/ 1358 w 1646"/>
                  <a:gd name="T39" fmla="*/ 438 h 1967"/>
                  <a:gd name="T40" fmla="*/ 1382 w 1646"/>
                  <a:gd name="T41" fmla="*/ 563 h 1967"/>
                  <a:gd name="T42" fmla="*/ 1392 w 1646"/>
                  <a:gd name="T43" fmla="*/ 681 h 1967"/>
                  <a:gd name="T44" fmla="*/ 1389 w 1646"/>
                  <a:gd name="T45" fmla="*/ 782 h 1967"/>
                  <a:gd name="T46" fmla="*/ 1382 w 1646"/>
                  <a:gd name="T47" fmla="*/ 860 h 1967"/>
                  <a:gd name="T48" fmla="*/ 1552 w 1646"/>
                  <a:gd name="T49" fmla="*/ 1054 h 1967"/>
                  <a:gd name="T50" fmla="*/ 1372 w 1646"/>
                  <a:gd name="T51" fmla="*/ 1054 h 1967"/>
                  <a:gd name="T52" fmla="*/ 1201 w 1646"/>
                  <a:gd name="T53" fmla="*/ 1107 h 1967"/>
                  <a:gd name="T54" fmla="*/ 1110 w 1646"/>
                  <a:gd name="T55" fmla="*/ 1875 h 1967"/>
                  <a:gd name="T56" fmla="*/ 1060 w 1646"/>
                  <a:gd name="T57" fmla="*/ 1941 h 1967"/>
                  <a:gd name="T58" fmla="*/ 982 w 1646"/>
                  <a:gd name="T59" fmla="*/ 1967 h 1967"/>
                  <a:gd name="T60" fmla="*/ 940 w 1646"/>
                  <a:gd name="T61" fmla="*/ 1961 h 1967"/>
                  <a:gd name="T62" fmla="*/ 877 w 1646"/>
                  <a:gd name="T63" fmla="*/ 1917 h 1967"/>
                  <a:gd name="T64" fmla="*/ 848 w 1646"/>
                  <a:gd name="T65" fmla="*/ 1844 h 1967"/>
                  <a:gd name="T66" fmla="*/ 822 w 1646"/>
                  <a:gd name="T67" fmla="*/ 1165 h 1967"/>
                  <a:gd name="T68" fmla="*/ 795 w 1646"/>
                  <a:gd name="T69" fmla="*/ 1844 h 1967"/>
                  <a:gd name="T70" fmla="*/ 766 w 1646"/>
                  <a:gd name="T71" fmla="*/ 1916 h 1967"/>
                  <a:gd name="T72" fmla="*/ 702 w 1646"/>
                  <a:gd name="T73" fmla="*/ 1960 h 1967"/>
                  <a:gd name="T74" fmla="*/ 632 w 1646"/>
                  <a:gd name="T75" fmla="*/ 1963 h 1967"/>
                  <a:gd name="T76" fmla="*/ 561 w 1646"/>
                  <a:gd name="T77" fmla="*/ 1923 h 1967"/>
                  <a:gd name="T78" fmla="*/ 527 w 1646"/>
                  <a:gd name="T79" fmla="*/ 1847 h 1967"/>
                  <a:gd name="T80" fmla="*/ 447 w 1646"/>
                  <a:gd name="T81" fmla="*/ 1079 h 1967"/>
                  <a:gd name="T82" fmla="*/ 273 w 1646"/>
                  <a:gd name="T83" fmla="*/ 1967 h 1967"/>
                  <a:gd name="T84" fmla="*/ 0 w 1646"/>
                  <a:gd name="T85" fmla="*/ 1054 h 1967"/>
                  <a:gd name="T86" fmla="*/ 261 w 1646"/>
                  <a:gd name="T87" fmla="*/ 838 h 1967"/>
                  <a:gd name="T88" fmla="*/ 256 w 1646"/>
                  <a:gd name="T89" fmla="*/ 752 h 1967"/>
                  <a:gd name="T90" fmla="*/ 257 w 1646"/>
                  <a:gd name="T91" fmla="*/ 645 h 1967"/>
                  <a:gd name="T92" fmla="*/ 269 w 1646"/>
                  <a:gd name="T93" fmla="*/ 526 h 1967"/>
                  <a:gd name="T94" fmla="*/ 299 w 1646"/>
                  <a:gd name="T95" fmla="*/ 400 h 1967"/>
                  <a:gd name="T96" fmla="*/ 352 w 1646"/>
                  <a:gd name="T97" fmla="*/ 279 h 1967"/>
                  <a:gd name="T98" fmla="*/ 434 w 1646"/>
                  <a:gd name="T99" fmla="*/ 169 h 1967"/>
                  <a:gd name="T100" fmla="*/ 551 w 1646"/>
                  <a:gd name="T101" fmla="*/ 79 h 1967"/>
                  <a:gd name="T102" fmla="*/ 655 w 1646"/>
                  <a:gd name="T103" fmla="*/ 31 h 1967"/>
                  <a:gd name="T104" fmla="*/ 693 w 1646"/>
                  <a:gd name="T105" fmla="*/ 18 h 1967"/>
                  <a:gd name="T106" fmla="*/ 740 w 1646"/>
                  <a:gd name="T107" fmla="*/ 2 h 19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46" h="1967">
                    <a:moveTo>
                      <a:pt x="526" y="425"/>
                    </a:moveTo>
                    <a:lnTo>
                      <a:pt x="511" y="468"/>
                    </a:lnTo>
                    <a:lnTo>
                      <a:pt x="499" y="511"/>
                    </a:lnTo>
                    <a:lnTo>
                      <a:pt x="490" y="556"/>
                    </a:lnTo>
                    <a:lnTo>
                      <a:pt x="484" y="601"/>
                    </a:lnTo>
                    <a:lnTo>
                      <a:pt x="482" y="644"/>
                    </a:lnTo>
                    <a:lnTo>
                      <a:pt x="479" y="686"/>
                    </a:lnTo>
                    <a:lnTo>
                      <a:pt x="481" y="726"/>
                    </a:lnTo>
                    <a:lnTo>
                      <a:pt x="482" y="763"/>
                    </a:lnTo>
                    <a:lnTo>
                      <a:pt x="484" y="795"/>
                    </a:lnTo>
                    <a:lnTo>
                      <a:pt x="486" y="823"/>
                    </a:lnTo>
                    <a:lnTo>
                      <a:pt x="489" y="845"/>
                    </a:lnTo>
                    <a:lnTo>
                      <a:pt x="491" y="860"/>
                    </a:lnTo>
                    <a:lnTo>
                      <a:pt x="526" y="860"/>
                    </a:lnTo>
                    <a:lnTo>
                      <a:pt x="526" y="425"/>
                    </a:lnTo>
                    <a:close/>
                    <a:moveTo>
                      <a:pt x="1119" y="424"/>
                    </a:moveTo>
                    <a:lnTo>
                      <a:pt x="1119" y="860"/>
                    </a:lnTo>
                    <a:lnTo>
                      <a:pt x="1155" y="860"/>
                    </a:lnTo>
                    <a:lnTo>
                      <a:pt x="1157" y="845"/>
                    </a:lnTo>
                    <a:lnTo>
                      <a:pt x="1160" y="823"/>
                    </a:lnTo>
                    <a:lnTo>
                      <a:pt x="1163" y="795"/>
                    </a:lnTo>
                    <a:lnTo>
                      <a:pt x="1165" y="763"/>
                    </a:lnTo>
                    <a:lnTo>
                      <a:pt x="1166" y="726"/>
                    </a:lnTo>
                    <a:lnTo>
                      <a:pt x="1166" y="685"/>
                    </a:lnTo>
                    <a:lnTo>
                      <a:pt x="1165" y="644"/>
                    </a:lnTo>
                    <a:lnTo>
                      <a:pt x="1162" y="600"/>
                    </a:lnTo>
                    <a:lnTo>
                      <a:pt x="1156" y="555"/>
                    </a:lnTo>
                    <a:lnTo>
                      <a:pt x="1147" y="511"/>
                    </a:lnTo>
                    <a:lnTo>
                      <a:pt x="1135" y="466"/>
                    </a:lnTo>
                    <a:lnTo>
                      <a:pt x="1119" y="424"/>
                    </a:lnTo>
                    <a:close/>
                    <a:moveTo>
                      <a:pt x="822" y="83"/>
                    </a:moveTo>
                    <a:lnTo>
                      <a:pt x="752" y="551"/>
                    </a:lnTo>
                    <a:lnTo>
                      <a:pt x="822" y="647"/>
                    </a:lnTo>
                    <a:lnTo>
                      <a:pt x="824" y="647"/>
                    </a:lnTo>
                    <a:lnTo>
                      <a:pt x="893" y="551"/>
                    </a:lnTo>
                    <a:lnTo>
                      <a:pt x="824" y="83"/>
                    </a:lnTo>
                    <a:lnTo>
                      <a:pt x="822" y="83"/>
                    </a:lnTo>
                    <a:close/>
                    <a:moveTo>
                      <a:pt x="752" y="0"/>
                    </a:moveTo>
                    <a:lnTo>
                      <a:pt x="824" y="73"/>
                    </a:lnTo>
                    <a:lnTo>
                      <a:pt x="894" y="0"/>
                    </a:lnTo>
                    <a:lnTo>
                      <a:pt x="907" y="2"/>
                    </a:lnTo>
                    <a:lnTo>
                      <a:pt x="921" y="7"/>
                    </a:lnTo>
                    <a:lnTo>
                      <a:pt x="937" y="13"/>
                    </a:lnTo>
                    <a:lnTo>
                      <a:pt x="953" y="18"/>
                    </a:lnTo>
                    <a:lnTo>
                      <a:pt x="968" y="23"/>
                    </a:lnTo>
                    <a:lnTo>
                      <a:pt x="982" y="28"/>
                    </a:lnTo>
                    <a:lnTo>
                      <a:pt x="991" y="31"/>
                    </a:lnTo>
                    <a:lnTo>
                      <a:pt x="998" y="34"/>
                    </a:lnTo>
                    <a:lnTo>
                      <a:pt x="1049" y="53"/>
                    </a:lnTo>
                    <a:lnTo>
                      <a:pt x="1096" y="76"/>
                    </a:lnTo>
                    <a:lnTo>
                      <a:pt x="1139" y="103"/>
                    </a:lnTo>
                    <a:lnTo>
                      <a:pt x="1177" y="133"/>
                    </a:lnTo>
                    <a:lnTo>
                      <a:pt x="1211" y="165"/>
                    </a:lnTo>
                    <a:lnTo>
                      <a:pt x="1241" y="200"/>
                    </a:lnTo>
                    <a:lnTo>
                      <a:pt x="1269" y="236"/>
                    </a:lnTo>
                    <a:lnTo>
                      <a:pt x="1292" y="274"/>
                    </a:lnTo>
                    <a:lnTo>
                      <a:pt x="1313" y="314"/>
                    </a:lnTo>
                    <a:lnTo>
                      <a:pt x="1332" y="355"/>
                    </a:lnTo>
                    <a:lnTo>
                      <a:pt x="1347" y="396"/>
                    </a:lnTo>
                    <a:lnTo>
                      <a:pt x="1358" y="438"/>
                    </a:lnTo>
                    <a:lnTo>
                      <a:pt x="1368" y="480"/>
                    </a:lnTo>
                    <a:lnTo>
                      <a:pt x="1377" y="522"/>
                    </a:lnTo>
                    <a:lnTo>
                      <a:pt x="1382" y="563"/>
                    </a:lnTo>
                    <a:lnTo>
                      <a:pt x="1387" y="603"/>
                    </a:lnTo>
                    <a:lnTo>
                      <a:pt x="1389" y="644"/>
                    </a:lnTo>
                    <a:lnTo>
                      <a:pt x="1392" y="681"/>
                    </a:lnTo>
                    <a:lnTo>
                      <a:pt x="1392" y="718"/>
                    </a:lnTo>
                    <a:lnTo>
                      <a:pt x="1390" y="751"/>
                    </a:lnTo>
                    <a:lnTo>
                      <a:pt x="1389" y="782"/>
                    </a:lnTo>
                    <a:lnTo>
                      <a:pt x="1387" y="811"/>
                    </a:lnTo>
                    <a:lnTo>
                      <a:pt x="1385" y="838"/>
                    </a:lnTo>
                    <a:lnTo>
                      <a:pt x="1382" y="860"/>
                    </a:lnTo>
                    <a:lnTo>
                      <a:pt x="1646" y="860"/>
                    </a:lnTo>
                    <a:lnTo>
                      <a:pt x="1646" y="1054"/>
                    </a:lnTo>
                    <a:lnTo>
                      <a:pt x="1552" y="1054"/>
                    </a:lnTo>
                    <a:lnTo>
                      <a:pt x="1552" y="1967"/>
                    </a:lnTo>
                    <a:lnTo>
                      <a:pt x="1372" y="1967"/>
                    </a:lnTo>
                    <a:lnTo>
                      <a:pt x="1372" y="1054"/>
                    </a:lnTo>
                    <a:lnTo>
                      <a:pt x="1184" y="1054"/>
                    </a:lnTo>
                    <a:lnTo>
                      <a:pt x="1195" y="1079"/>
                    </a:lnTo>
                    <a:lnTo>
                      <a:pt x="1201" y="1107"/>
                    </a:lnTo>
                    <a:lnTo>
                      <a:pt x="1201" y="1136"/>
                    </a:lnTo>
                    <a:lnTo>
                      <a:pt x="1116" y="1847"/>
                    </a:lnTo>
                    <a:lnTo>
                      <a:pt x="1110" y="1875"/>
                    </a:lnTo>
                    <a:lnTo>
                      <a:pt x="1098" y="1901"/>
                    </a:lnTo>
                    <a:lnTo>
                      <a:pt x="1081" y="1923"/>
                    </a:lnTo>
                    <a:lnTo>
                      <a:pt x="1060" y="1941"/>
                    </a:lnTo>
                    <a:lnTo>
                      <a:pt x="1037" y="1955"/>
                    </a:lnTo>
                    <a:lnTo>
                      <a:pt x="1011" y="1964"/>
                    </a:lnTo>
                    <a:lnTo>
                      <a:pt x="982" y="1967"/>
                    </a:lnTo>
                    <a:lnTo>
                      <a:pt x="975" y="1967"/>
                    </a:lnTo>
                    <a:lnTo>
                      <a:pt x="967" y="1966"/>
                    </a:lnTo>
                    <a:lnTo>
                      <a:pt x="940" y="1961"/>
                    </a:lnTo>
                    <a:lnTo>
                      <a:pt x="916" y="1949"/>
                    </a:lnTo>
                    <a:lnTo>
                      <a:pt x="895" y="1935"/>
                    </a:lnTo>
                    <a:lnTo>
                      <a:pt x="877" y="1917"/>
                    </a:lnTo>
                    <a:lnTo>
                      <a:pt x="863" y="1895"/>
                    </a:lnTo>
                    <a:lnTo>
                      <a:pt x="852" y="1871"/>
                    </a:lnTo>
                    <a:lnTo>
                      <a:pt x="848" y="1844"/>
                    </a:lnTo>
                    <a:lnTo>
                      <a:pt x="848" y="1818"/>
                    </a:lnTo>
                    <a:lnTo>
                      <a:pt x="922" y="1206"/>
                    </a:lnTo>
                    <a:lnTo>
                      <a:pt x="822" y="1165"/>
                    </a:lnTo>
                    <a:lnTo>
                      <a:pt x="721" y="1206"/>
                    </a:lnTo>
                    <a:lnTo>
                      <a:pt x="795" y="1816"/>
                    </a:lnTo>
                    <a:lnTo>
                      <a:pt x="795" y="1844"/>
                    </a:lnTo>
                    <a:lnTo>
                      <a:pt x="790" y="1870"/>
                    </a:lnTo>
                    <a:lnTo>
                      <a:pt x="781" y="1894"/>
                    </a:lnTo>
                    <a:lnTo>
                      <a:pt x="766" y="1916"/>
                    </a:lnTo>
                    <a:lnTo>
                      <a:pt x="748" y="1934"/>
                    </a:lnTo>
                    <a:lnTo>
                      <a:pt x="727" y="1949"/>
                    </a:lnTo>
                    <a:lnTo>
                      <a:pt x="702" y="1960"/>
                    </a:lnTo>
                    <a:lnTo>
                      <a:pt x="676" y="1966"/>
                    </a:lnTo>
                    <a:lnTo>
                      <a:pt x="661" y="1967"/>
                    </a:lnTo>
                    <a:lnTo>
                      <a:pt x="632" y="1963"/>
                    </a:lnTo>
                    <a:lnTo>
                      <a:pt x="606" y="1955"/>
                    </a:lnTo>
                    <a:lnTo>
                      <a:pt x="582" y="1941"/>
                    </a:lnTo>
                    <a:lnTo>
                      <a:pt x="561" y="1923"/>
                    </a:lnTo>
                    <a:lnTo>
                      <a:pt x="545" y="1901"/>
                    </a:lnTo>
                    <a:lnTo>
                      <a:pt x="534" y="1875"/>
                    </a:lnTo>
                    <a:lnTo>
                      <a:pt x="527" y="1847"/>
                    </a:lnTo>
                    <a:lnTo>
                      <a:pt x="441" y="1136"/>
                    </a:lnTo>
                    <a:lnTo>
                      <a:pt x="441" y="1107"/>
                    </a:lnTo>
                    <a:lnTo>
                      <a:pt x="447" y="1079"/>
                    </a:lnTo>
                    <a:lnTo>
                      <a:pt x="459" y="1054"/>
                    </a:lnTo>
                    <a:lnTo>
                      <a:pt x="273" y="1054"/>
                    </a:lnTo>
                    <a:lnTo>
                      <a:pt x="273" y="1967"/>
                    </a:lnTo>
                    <a:lnTo>
                      <a:pt x="93" y="1967"/>
                    </a:lnTo>
                    <a:lnTo>
                      <a:pt x="93" y="1054"/>
                    </a:lnTo>
                    <a:lnTo>
                      <a:pt x="0" y="1054"/>
                    </a:lnTo>
                    <a:lnTo>
                      <a:pt x="0" y="860"/>
                    </a:lnTo>
                    <a:lnTo>
                      <a:pt x="264" y="860"/>
                    </a:lnTo>
                    <a:lnTo>
                      <a:pt x="261" y="838"/>
                    </a:lnTo>
                    <a:lnTo>
                      <a:pt x="259" y="812"/>
                    </a:lnTo>
                    <a:lnTo>
                      <a:pt x="257" y="784"/>
                    </a:lnTo>
                    <a:lnTo>
                      <a:pt x="256" y="752"/>
                    </a:lnTo>
                    <a:lnTo>
                      <a:pt x="254" y="719"/>
                    </a:lnTo>
                    <a:lnTo>
                      <a:pt x="254" y="683"/>
                    </a:lnTo>
                    <a:lnTo>
                      <a:pt x="257" y="645"/>
                    </a:lnTo>
                    <a:lnTo>
                      <a:pt x="259" y="607"/>
                    </a:lnTo>
                    <a:lnTo>
                      <a:pt x="262" y="566"/>
                    </a:lnTo>
                    <a:lnTo>
                      <a:pt x="269" y="526"/>
                    </a:lnTo>
                    <a:lnTo>
                      <a:pt x="276" y="484"/>
                    </a:lnTo>
                    <a:lnTo>
                      <a:pt x="287" y="442"/>
                    </a:lnTo>
                    <a:lnTo>
                      <a:pt x="299" y="400"/>
                    </a:lnTo>
                    <a:lnTo>
                      <a:pt x="314" y="360"/>
                    </a:lnTo>
                    <a:lnTo>
                      <a:pt x="332" y="318"/>
                    </a:lnTo>
                    <a:lnTo>
                      <a:pt x="352" y="279"/>
                    </a:lnTo>
                    <a:lnTo>
                      <a:pt x="377" y="241"/>
                    </a:lnTo>
                    <a:lnTo>
                      <a:pt x="403" y="204"/>
                    </a:lnTo>
                    <a:lnTo>
                      <a:pt x="434" y="169"/>
                    </a:lnTo>
                    <a:lnTo>
                      <a:pt x="469" y="137"/>
                    </a:lnTo>
                    <a:lnTo>
                      <a:pt x="508" y="105"/>
                    </a:lnTo>
                    <a:lnTo>
                      <a:pt x="551" y="79"/>
                    </a:lnTo>
                    <a:lnTo>
                      <a:pt x="597" y="54"/>
                    </a:lnTo>
                    <a:lnTo>
                      <a:pt x="649" y="34"/>
                    </a:lnTo>
                    <a:lnTo>
                      <a:pt x="655" y="31"/>
                    </a:lnTo>
                    <a:lnTo>
                      <a:pt x="665" y="28"/>
                    </a:lnTo>
                    <a:lnTo>
                      <a:pt x="678" y="23"/>
                    </a:lnTo>
                    <a:lnTo>
                      <a:pt x="693" y="18"/>
                    </a:lnTo>
                    <a:lnTo>
                      <a:pt x="709" y="13"/>
                    </a:lnTo>
                    <a:lnTo>
                      <a:pt x="725" y="7"/>
                    </a:lnTo>
                    <a:lnTo>
                      <a:pt x="740" y="2"/>
                    </a:lnTo>
                    <a:lnTo>
                      <a:pt x="752" y="0"/>
                    </a:lnTo>
                    <a:lnTo>
                      <a:pt x="752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7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 Regular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8">
                <a:extLst>
                  <a:ext uri="{FF2B5EF4-FFF2-40B4-BE49-F238E27FC236}">
                    <a16:creationId xmlns:a16="http://schemas.microsoft.com/office/drawing/2014/main" id="{FDED36AE-C10D-4C62-B7E9-A67DBEBCB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3" y="265"/>
                <a:ext cx="111" cy="111"/>
              </a:xfrm>
              <a:custGeom>
                <a:avLst/>
                <a:gdLst>
                  <a:gd name="T0" fmla="*/ 279 w 556"/>
                  <a:gd name="T1" fmla="*/ 0 h 554"/>
                  <a:gd name="T2" fmla="*/ 324 w 556"/>
                  <a:gd name="T3" fmla="*/ 3 h 554"/>
                  <a:gd name="T4" fmla="*/ 366 w 556"/>
                  <a:gd name="T5" fmla="*/ 14 h 554"/>
                  <a:gd name="T6" fmla="*/ 406 w 556"/>
                  <a:gd name="T7" fmla="*/ 31 h 554"/>
                  <a:gd name="T8" fmla="*/ 443 w 556"/>
                  <a:gd name="T9" fmla="*/ 53 h 554"/>
                  <a:gd name="T10" fmla="*/ 475 w 556"/>
                  <a:gd name="T11" fmla="*/ 81 h 554"/>
                  <a:gd name="T12" fmla="*/ 503 w 556"/>
                  <a:gd name="T13" fmla="*/ 113 h 554"/>
                  <a:gd name="T14" fmla="*/ 524 w 556"/>
                  <a:gd name="T15" fmla="*/ 150 h 554"/>
                  <a:gd name="T16" fmla="*/ 542 w 556"/>
                  <a:gd name="T17" fmla="*/ 189 h 554"/>
                  <a:gd name="T18" fmla="*/ 552 w 556"/>
                  <a:gd name="T19" fmla="*/ 232 h 554"/>
                  <a:gd name="T20" fmla="*/ 556 w 556"/>
                  <a:gd name="T21" fmla="*/ 277 h 554"/>
                  <a:gd name="T22" fmla="*/ 552 w 556"/>
                  <a:gd name="T23" fmla="*/ 322 h 554"/>
                  <a:gd name="T24" fmla="*/ 542 w 556"/>
                  <a:gd name="T25" fmla="*/ 365 h 554"/>
                  <a:gd name="T26" fmla="*/ 524 w 556"/>
                  <a:gd name="T27" fmla="*/ 405 h 554"/>
                  <a:gd name="T28" fmla="*/ 503 w 556"/>
                  <a:gd name="T29" fmla="*/ 441 h 554"/>
                  <a:gd name="T30" fmla="*/ 475 w 556"/>
                  <a:gd name="T31" fmla="*/ 473 h 554"/>
                  <a:gd name="T32" fmla="*/ 443 w 556"/>
                  <a:gd name="T33" fmla="*/ 501 h 554"/>
                  <a:gd name="T34" fmla="*/ 406 w 556"/>
                  <a:gd name="T35" fmla="*/ 524 h 554"/>
                  <a:gd name="T36" fmla="*/ 366 w 556"/>
                  <a:gd name="T37" fmla="*/ 540 h 554"/>
                  <a:gd name="T38" fmla="*/ 324 w 556"/>
                  <a:gd name="T39" fmla="*/ 551 h 554"/>
                  <a:gd name="T40" fmla="*/ 279 w 556"/>
                  <a:gd name="T41" fmla="*/ 554 h 554"/>
                  <a:gd name="T42" fmla="*/ 234 w 556"/>
                  <a:gd name="T43" fmla="*/ 551 h 554"/>
                  <a:gd name="T44" fmla="*/ 191 w 556"/>
                  <a:gd name="T45" fmla="*/ 540 h 554"/>
                  <a:gd name="T46" fmla="*/ 150 w 556"/>
                  <a:gd name="T47" fmla="*/ 524 h 554"/>
                  <a:gd name="T48" fmla="*/ 115 w 556"/>
                  <a:gd name="T49" fmla="*/ 501 h 554"/>
                  <a:gd name="T50" fmla="*/ 82 w 556"/>
                  <a:gd name="T51" fmla="*/ 473 h 554"/>
                  <a:gd name="T52" fmla="*/ 55 w 556"/>
                  <a:gd name="T53" fmla="*/ 441 h 554"/>
                  <a:gd name="T54" fmla="*/ 32 w 556"/>
                  <a:gd name="T55" fmla="*/ 405 h 554"/>
                  <a:gd name="T56" fmla="*/ 15 w 556"/>
                  <a:gd name="T57" fmla="*/ 365 h 554"/>
                  <a:gd name="T58" fmla="*/ 5 w 556"/>
                  <a:gd name="T59" fmla="*/ 322 h 554"/>
                  <a:gd name="T60" fmla="*/ 0 w 556"/>
                  <a:gd name="T61" fmla="*/ 277 h 554"/>
                  <a:gd name="T62" fmla="*/ 5 w 556"/>
                  <a:gd name="T63" fmla="*/ 232 h 554"/>
                  <a:gd name="T64" fmla="*/ 15 w 556"/>
                  <a:gd name="T65" fmla="*/ 189 h 554"/>
                  <a:gd name="T66" fmla="*/ 32 w 556"/>
                  <a:gd name="T67" fmla="*/ 150 h 554"/>
                  <a:gd name="T68" fmla="*/ 55 w 556"/>
                  <a:gd name="T69" fmla="*/ 113 h 554"/>
                  <a:gd name="T70" fmla="*/ 82 w 556"/>
                  <a:gd name="T71" fmla="*/ 81 h 554"/>
                  <a:gd name="T72" fmla="*/ 115 w 556"/>
                  <a:gd name="T73" fmla="*/ 53 h 554"/>
                  <a:gd name="T74" fmla="*/ 150 w 556"/>
                  <a:gd name="T75" fmla="*/ 31 h 554"/>
                  <a:gd name="T76" fmla="*/ 191 w 556"/>
                  <a:gd name="T77" fmla="*/ 14 h 554"/>
                  <a:gd name="T78" fmla="*/ 234 w 556"/>
                  <a:gd name="T79" fmla="*/ 3 h 554"/>
                  <a:gd name="T80" fmla="*/ 279 w 556"/>
                  <a:gd name="T81" fmla="*/ 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56" h="554">
                    <a:moveTo>
                      <a:pt x="279" y="0"/>
                    </a:moveTo>
                    <a:lnTo>
                      <a:pt x="324" y="3"/>
                    </a:lnTo>
                    <a:lnTo>
                      <a:pt x="366" y="14"/>
                    </a:lnTo>
                    <a:lnTo>
                      <a:pt x="406" y="31"/>
                    </a:lnTo>
                    <a:lnTo>
                      <a:pt x="443" y="53"/>
                    </a:lnTo>
                    <a:lnTo>
                      <a:pt x="475" y="81"/>
                    </a:lnTo>
                    <a:lnTo>
                      <a:pt x="503" y="113"/>
                    </a:lnTo>
                    <a:lnTo>
                      <a:pt x="524" y="150"/>
                    </a:lnTo>
                    <a:lnTo>
                      <a:pt x="542" y="189"/>
                    </a:lnTo>
                    <a:lnTo>
                      <a:pt x="552" y="232"/>
                    </a:lnTo>
                    <a:lnTo>
                      <a:pt x="556" y="277"/>
                    </a:lnTo>
                    <a:lnTo>
                      <a:pt x="552" y="322"/>
                    </a:lnTo>
                    <a:lnTo>
                      <a:pt x="542" y="365"/>
                    </a:lnTo>
                    <a:lnTo>
                      <a:pt x="524" y="405"/>
                    </a:lnTo>
                    <a:lnTo>
                      <a:pt x="503" y="441"/>
                    </a:lnTo>
                    <a:lnTo>
                      <a:pt x="475" y="473"/>
                    </a:lnTo>
                    <a:lnTo>
                      <a:pt x="443" y="501"/>
                    </a:lnTo>
                    <a:lnTo>
                      <a:pt x="406" y="524"/>
                    </a:lnTo>
                    <a:lnTo>
                      <a:pt x="366" y="540"/>
                    </a:lnTo>
                    <a:lnTo>
                      <a:pt x="324" y="551"/>
                    </a:lnTo>
                    <a:lnTo>
                      <a:pt x="279" y="554"/>
                    </a:lnTo>
                    <a:lnTo>
                      <a:pt x="234" y="551"/>
                    </a:lnTo>
                    <a:lnTo>
                      <a:pt x="191" y="540"/>
                    </a:lnTo>
                    <a:lnTo>
                      <a:pt x="150" y="524"/>
                    </a:lnTo>
                    <a:lnTo>
                      <a:pt x="115" y="501"/>
                    </a:lnTo>
                    <a:lnTo>
                      <a:pt x="82" y="473"/>
                    </a:lnTo>
                    <a:lnTo>
                      <a:pt x="55" y="441"/>
                    </a:lnTo>
                    <a:lnTo>
                      <a:pt x="32" y="405"/>
                    </a:lnTo>
                    <a:lnTo>
                      <a:pt x="15" y="365"/>
                    </a:lnTo>
                    <a:lnTo>
                      <a:pt x="5" y="322"/>
                    </a:lnTo>
                    <a:lnTo>
                      <a:pt x="0" y="277"/>
                    </a:lnTo>
                    <a:lnTo>
                      <a:pt x="5" y="232"/>
                    </a:lnTo>
                    <a:lnTo>
                      <a:pt x="15" y="189"/>
                    </a:lnTo>
                    <a:lnTo>
                      <a:pt x="32" y="150"/>
                    </a:lnTo>
                    <a:lnTo>
                      <a:pt x="55" y="113"/>
                    </a:lnTo>
                    <a:lnTo>
                      <a:pt x="82" y="81"/>
                    </a:lnTo>
                    <a:lnTo>
                      <a:pt x="115" y="53"/>
                    </a:lnTo>
                    <a:lnTo>
                      <a:pt x="150" y="31"/>
                    </a:lnTo>
                    <a:lnTo>
                      <a:pt x="191" y="14"/>
                    </a:lnTo>
                    <a:lnTo>
                      <a:pt x="234" y="3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7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 Regular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9">
                <a:extLst>
                  <a:ext uri="{FF2B5EF4-FFF2-40B4-BE49-F238E27FC236}">
                    <a16:creationId xmlns:a16="http://schemas.microsoft.com/office/drawing/2014/main" id="{36AA6DDB-F747-43A7-957E-F607333DC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70" y="380"/>
                <a:ext cx="214" cy="367"/>
              </a:xfrm>
              <a:custGeom>
                <a:avLst/>
                <a:gdLst>
                  <a:gd name="T0" fmla="*/ 292 w 1067"/>
                  <a:gd name="T1" fmla="*/ 2 h 1834"/>
                  <a:gd name="T2" fmla="*/ 317 w 1067"/>
                  <a:gd name="T3" fmla="*/ 8 h 1834"/>
                  <a:gd name="T4" fmla="*/ 399 w 1067"/>
                  <a:gd name="T5" fmla="*/ 43 h 1834"/>
                  <a:gd name="T6" fmla="*/ 468 w 1067"/>
                  <a:gd name="T7" fmla="*/ 104 h 1834"/>
                  <a:gd name="T8" fmla="*/ 511 w 1067"/>
                  <a:gd name="T9" fmla="*/ 195 h 1834"/>
                  <a:gd name="T10" fmla="*/ 553 w 1067"/>
                  <a:gd name="T11" fmla="*/ 293 h 1834"/>
                  <a:gd name="T12" fmla="*/ 601 w 1067"/>
                  <a:gd name="T13" fmla="*/ 372 h 1834"/>
                  <a:gd name="T14" fmla="*/ 667 w 1067"/>
                  <a:gd name="T15" fmla="*/ 427 h 1834"/>
                  <a:gd name="T16" fmla="*/ 762 w 1067"/>
                  <a:gd name="T17" fmla="*/ 461 h 1834"/>
                  <a:gd name="T18" fmla="*/ 897 w 1067"/>
                  <a:gd name="T19" fmla="*/ 469 h 1834"/>
                  <a:gd name="T20" fmla="*/ 1001 w 1067"/>
                  <a:gd name="T21" fmla="*/ 474 h 1834"/>
                  <a:gd name="T22" fmla="*/ 1052 w 1067"/>
                  <a:gd name="T23" fmla="*/ 519 h 1834"/>
                  <a:gd name="T24" fmla="*/ 1066 w 1067"/>
                  <a:gd name="T25" fmla="*/ 590 h 1834"/>
                  <a:gd name="T26" fmla="*/ 1033 w 1067"/>
                  <a:gd name="T27" fmla="*/ 653 h 1834"/>
                  <a:gd name="T28" fmla="*/ 968 w 1067"/>
                  <a:gd name="T29" fmla="*/ 681 h 1834"/>
                  <a:gd name="T30" fmla="*/ 783 w 1067"/>
                  <a:gd name="T31" fmla="*/ 685 h 1834"/>
                  <a:gd name="T32" fmla="*/ 644 w 1067"/>
                  <a:gd name="T33" fmla="*/ 665 h 1834"/>
                  <a:gd name="T34" fmla="*/ 539 w 1067"/>
                  <a:gd name="T35" fmla="*/ 622 h 1834"/>
                  <a:gd name="T36" fmla="*/ 559 w 1067"/>
                  <a:gd name="T37" fmla="*/ 786 h 1834"/>
                  <a:gd name="T38" fmla="*/ 673 w 1067"/>
                  <a:gd name="T39" fmla="*/ 808 h 1834"/>
                  <a:gd name="T40" fmla="*/ 740 w 1067"/>
                  <a:gd name="T41" fmla="*/ 838 h 1834"/>
                  <a:gd name="T42" fmla="*/ 775 w 1067"/>
                  <a:gd name="T43" fmla="*/ 871 h 1834"/>
                  <a:gd name="T44" fmla="*/ 790 w 1067"/>
                  <a:gd name="T45" fmla="*/ 898 h 1834"/>
                  <a:gd name="T46" fmla="*/ 798 w 1067"/>
                  <a:gd name="T47" fmla="*/ 920 h 1834"/>
                  <a:gd name="T48" fmla="*/ 805 w 1067"/>
                  <a:gd name="T49" fmla="*/ 953 h 1834"/>
                  <a:gd name="T50" fmla="*/ 811 w 1067"/>
                  <a:gd name="T51" fmla="*/ 1007 h 1834"/>
                  <a:gd name="T52" fmla="*/ 812 w 1067"/>
                  <a:gd name="T53" fmla="*/ 1092 h 1834"/>
                  <a:gd name="T54" fmla="*/ 808 w 1067"/>
                  <a:gd name="T55" fmla="*/ 1217 h 1834"/>
                  <a:gd name="T56" fmla="*/ 798 w 1067"/>
                  <a:gd name="T57" fmla="*/ 1389 h 1834"/>
                  <a:gd name="T58" fmla="*/ 780 w 1067"/>
                  <a:gd name="T59" fmla="*/ 1620 h 1834"/>
                  <a:gd name="T60" fmla="*/ 756 w 1067"/>
                  <a:gd name="T61" fmla="*/ 1767 h 1834"/>
                  <a:gd name="T62" fmla="*/ 695 w 1067"/>
                  <a:gd name="T63" fmla="*/ 1822 h 1834"/>
                  <a:gd name="T64" fmla="*/ 626 w 1067"/>
                  <a:gd name="T65" fmla="*/ 1834 h 1834"/>
                  <a:gd name="T66" fmla="*/ 554 w 1067"/>
                  <a:gd name="T67" fmla="*/ 1804 h 1834"/>
                  <a:gd name="T68" fmla="*/ 510 w 1067"/>
                  <a:gd name="T69" fmla="*/ 1741 h 1834"/>
                  <a:gd name="T70" fmla="*/ 516 w 1067"/>
                  <a:gd name="T71" fmla="*/ 1564 h 1834"/>
                  <a:gd name="T72" fmla="*/ 549 w 1067"/>
                  <a:gd name="T73" fmla="*/ 1226 h 1834"/>
                  <a:gd name="T74" fmla="*/ 541 w 1067"/>
                  <a:gd name="T75" fmla="*/ 1140 h 1834"/>
                  <a:gd name="T76" fmla="*/ 509 w 1067"/>
                  <a:gd name="T77" fmla="*/ 1086 h 1834"/>
                  <a:gd name="T78" fmla="*/ 465 w 1067"/>
                  <a:gd name="T79" fmla="*/ 1055 h 1834"/>
                  <a:gd name="T80" fmla="*/ 421 w 1067"/>
                  <a:gd name="T81" fmla="*/ 1041 h 1834"/>
                  <a:gd name="T82" fmla="*/ 391 w 1067"/>
                  <a:gd name="T83" fmla="*/ 1038 h 1834"/>
                  <a:gd name="T84" fmla="*/ 379 w 1067"/>
                  <a:gd name="T85" fmla="*/ 1038 h 1834"/>
                  <a:gd name="T86" fmla="*/ 333 w 1067"/>
                  <a:gd name="T87" fmla="*/ 1038 h 1834"/>
                  <a:gd name="T88" fmla="*/ 265 w 1067"/>
                  <a:gd name="T89" fmla="*/ 1038 h 1834"/>
                  <a:gd name="T90" fmla="*/ 217 w 1067"/>
                  <a:gd name="T91" fmla="*/ 1038 h 1834"/>
                  <a:gd name="T92" fmla="*/ 144 w 1067"/>
                  <a:gd name="T93" fmla="*/ 1029 h 1834"/>
                  <a:gd name="T94" fmla="*/ 60 w 1067"/>
                  <a:gd name="T95" fmla="*/ 986 h 1834"/>
                  <a:gd name="T96" fmla="*/ 10 w 1067"/>
                  <a:gd name="T97" fmla="*/ 906 h 1834"/>
                  <a:gd name="T98" fmla="*/ 0 w 1067"/>
                  <a:gd name="T99" fmla="*/ 221 h 1834"/>
                  <a:gd name="T100" fmla="*/ 24 w 1067"/>
                  <a:gd name="T101" fmla="*/ 128 h 1834"/>
                  <a:gd name="T102" fmla="*/ 85 w 1067"/>
                  <a:gd name="T103" fmla="*/ 59 h 1834"/>
                  <a:gd name="T104" fmla="*/ 165 w 1067"/>
                  <a:gd name="T105" fmla="*/ 16 h 1834"/>
                  <a:gd name="T106" fmla="*/ 196 w 1067"/>
                  <a:gd name="T107" fmla="*/ 7 h 1834"/>
                  <a:gd name="T108" fmla="*/ 227 w 1067"/>
                  <a:gd name="T109" fmla="*/ 2 h 1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67" h="1834">
                    <a:moveTo>
                      <a:pt x="257" y="0"/>
                    </a:moveTo>
                    <a:lnTo>
                      <a:pt x="275" y="0"/>
                    </a:lnTo>
                    <a:lnTo>
                      <a:pt x="292" y="2"/>
                    </a:lnTo>
                    <a:lnTo>
                      <a:pt x="304" y="5"/>
                    </a:lnTo>
                    <a:lnTo>
                      <a:pt x="314" y="7"/>
                    </a:lnTo>
                    <a:lnTo>
                      <a:pt x="317" y="8"/>
                    </a:lnTo>
                    <a:lnTo>
                      <a:pt x="345" y="16"/>
                    </a:lnTo>
                    <a:lnTo>
                      <a:pt x="372" y="28"/>
                    </a:lnTo>
                    <a:lnTo>
                      <a:pt x="399" y="43"/>
                    </a:lnTo>
                    <a:lnTo>
                      <a:pt x="424" y="60"/>
                    </a:lnTo>
                    <a:lnTo>
                      <a:pt x="448" y="81"/>
                    </a:lnTo>
                    <a:lnTo>
                      <a:pt x="468" y="104"/>
                    </a:lnTo>
                    <a:lnTo>
                      <a:pt x="484" y="131"/>
                    </a:lnTo>
                    <a:lnTo>
                      <a:pt x="497" y="158"/>
                    </a:lnTo>
                    <a:lnTo>
                      <a:pt x="511" y="195"/>
                    </a:lnTo>
                    <a:lnTo>
                      <a:pt x="525" y="231"/>
                    </a:lnTo>
                    <a:lnTo>
                      <a:pt x="539" y="263"/>
                    </a:lnTo>
                    <a:lnTo>
                      <a:pt x="553" y="293"/>
                    </a:lnTo>
                    <a:lnTo>
                      <a:pt x="568" y="322"/>
                    </a:lnTo>
                    <a:lnTo>
                      <a:pt x="584" y="348"/>
                    </a:lnTo>
                    <a:lnTo>
                      <a:pt x="601" y="372"/>
                    </a:lnTo>
                    <a:lnTo>
                      <a:pt x="621" y="393"/>
                    </a:lnTo>
                    <a:lnTo>
                      <a:pt x="643" y="411"/>
                    </a:lnTo>
                    <a:lnTo>
                      <a:pt x="667" y="427"/>
                    </a:lnTo>
                    <a:lnTo>
                      <a:pt x="695" y="441"/>
                    </a:lnTo>
                    <a:lnTo>
                      <a:pt x="727" y="452"/>
                    </a:lnTo>
                    <a:lnTo>
                      <a:pt x="762" y="461"/>
                    </a:lnTo>
                    <a:lnTo>
                      <a:pt x="802" y="466"/>
                    </a:lnTo>
                    <a:lnTo>
                      <a:pt x="847" y="469"/>
                    </a:lnTo>
                    <a:lnTo>
                      <a:pt x="897" y="469"/>
                    </a:lnTo>
                    <a:lnTo>
                      <a:pt x="952" y="466"/>
                    </a:lnTo>
                    <a:lnTo>
                      <a:pt x="976" y="467"/>
                    </a:lnTo>
                    <a:lnTo>
                      <a:pt x="1001" y="474"/>
                    </a:lnTo>
                    <a:lnTo>
                      <a:pt x="1021" y="484"/>
                    </a:lnTo>
                    <a:lnTo>
                      <a:pt x="1039" y="500"/>
                    </a:lnTo>
                    <a:lnTo>
                      <a:pt x="1052" y="519"/>
                    </a:lnTo>
                    <a:lnTo>
                      <a:pt x="1063" y="541"/>
                    </a:lnTo>
                    <a:lnTo>
                      <a:pt x="1067" y="565"/>
                    </a:lnTo>
                    <a:lnTo>
                      <a:pt x="1066" y="590"/>
                    </a:lnTo>
                    <a:lnTo>
                      <a:pt x="1059" y="614"/>
                    </a:lnTo>
                    <a:lnTo>
                      <a:pt x="1049" y="634"/>
                    </a:lnTo>
                    <a:lnTo>
                      <a:pt x="1033" y="653"/>
                    </a:lnTo>
                    <a:lnTo>
                      <a:pt x="1014" y="667"/>
                    </a:lnTo>
                    <a:lnTo>
                      <a:pt x="992" y="676"/>
                    </a:lnTo>
                    <a:lnTo>
                      <a:pt x="968" y="681"/>
                    </a:lnTo>
                    <a:lnTo>
                      <a:pt x="900" y="685"/>
                    </a:lnTo>
                    <a:lnTo>
                      <a:pt x="839" y="686"/>
                    </a:lnTo>
                    <a:lnTo>
                      <a:pt x="783" y="685"/>
                    </a:lnTo>
                    <a:lnTo>
                      <a:pt x="733" y="681"/>
                    </a:lnTo>
                    <a:lnTo>
                      <a:pt x="686" y="675"/>
                    </a:lnTo>
                    <a:lnTo>
                      <a:pt x="644" y="665"/>
                    </a:lnTo>
                    <a:lnTo>
                      <a:pt x="606" y="654"/>
                    </a:lnTo>
                    <a:lnTo>
                      <a:pt x="570" y="639"/>
                    </a:lnTo>
                    <a:lnTo>
                      <a:pt x="539" y="622"/>
                    </a:lnTo>
                    <a:lnTo>
                      <a:pt x="509" y="601"/>
                    </a:lnTo>
                    <a:lnTo>
                      <a:pt x="509" y="781"/>
                    </a:lnTo>
                    <a:lnTo>
                      <a:pt x="559" y="786"/>
                    </a:lnTo>
                    <a:lnTo>
                      <a:pt x="603" y="791"/>
                    </a:lnTo>
                    <a:lnTo>
                      <a:pt x="640" y="800"/>
                    </a:lnTo>
                    <a:lnTo>
                      <a:pt x="673" y="808"/>
                    </a:lnTo>
                    <a:lnTo>
                      <a:pt x="699" y="817"/>
                    </a:lnTo>
                    <a:lnTo>
                      <a:pt x="722" y="827"/>
                    </a:lnTo>
                    <a:lnTo>
                      <a:pt x="740" y="838"/>
                    </a:lnTo>
                    <a:lnTo>
                      <a:pt x="755" y="849"/>
                    </a:lnTo>
                    <a:lnTo>
                      <a:pt x="766" y="860"/>
                    </a:lnTo>
                    <a:lnTo>
                      <a:pt x="775" y="871"/>
                    </a:lnTo>
                    <a:lnTo>
                      <a:pt x="782" y="882"/>
                    </a:lnTo>
                    <a:lnTo>
                      <a:pt x="788" y="892"/>
                    </a:lnTo>
                    <a:lnTo>
                      <a:pt x="790" y="898"/>
                    </a:lnTo>
                    <a:lnTo>
                      <a:pt x="794" y="905"/>
                    </a:lnTo>
                    <a:lnTo>
                      <a:pt x="796" y="912"/>
                    </a:lnTo>
                    <a:lnTo>
                      <a:pt x="798" y="920"/>
                    </a:lnTo>
                    <a:lnTo>
                      <a:pt x="801" y="929"/>
                    </a:lnTo>
                    <a:lnTo>
                      <a:pt x="804" y="939"/>
                    </a:lnTo>
                    <a:lnTo>
                      <a:pt x="805" y="953"/>
                    </a:lnTo>
                    <a:lnTo>
                      <a:pt x="808" y="968"/>
                    </a:lnTo>
                    <a:lnTo>
                      <a:pt x="809" y="987"/>
                    </a:lnTo>
                    <a:lnTo>
                      <a:pt x="811" y="1007"/>
                    </a:lnTo>
                    <a:lnTo>
                      <a:pt x="811" y="1032"/>
                    </a:lnTo>
                    <a:lnTo>
                      <a:pt x="812" y="1059"/>
                    </a:lnTo>
                    <a:lnTo>
                      <a:pt x="812" y="1092"/>
                    </a:lnTo>
                    <a:lnTo>
                      <a:pt x="811" y="1129"/>
                    </a:lnTo>
                    <a:lnTo>
                      <a:pt x="810" y="1170"/>
                    </a:lnTo>
                    <a:lnTo>
                      <a:pt x="808" y="1217"/>
                    </a:lnTo>
                    <a:lnTo>
                      <a:pt x="805" y="1269"/>
                    </a:lnTo>
                    <a:lnTo>
                      <a:pt x="802" y="1325"/>
                    </a:lnTo>
                    <a:lnTo>
                      <a:pt x="798" y="1389"/>
                    </a:lnTo>
                    <a:lnTo>
                      <a:pt x="793" y="1459"/>
                    </a:lnTo>
                    <a:lnTo>
                      <a:pt x="787" y="1536"/>
                    </a:lnTo>
                    <a:lnTo>
                      <a:pt x="780" y="1620"/>
                    </a:lnTo>
                    <a:lnTo>
                      <a:pt x="773" y="1711"/>
                    </a:lnTo>
                    <a:lnTo>
                      <a:pt x="767" y="1740"/>
                    </a:lnTo>
                    <a:lnTo>
                      <a:pt x="756" y="1767"/>
                    </a:lnTo>
                    <a:lnTo>
                      <a:pt x="740" y="1789"/>
                    </a:lnTo>
                    <a:lnTo>
                      <a:pt x="719" y="1808"/>
                    </a:lnTo>
                    <a:lnTo>
                      <a:pt x="695" y="1822"/>
                    </a:lnTo>
                    <a:lnTo>
                      <a:pt x="668" y="1831"/>
                    </a:lnTo>
                    <a:lnTo>
                      <a:pt x="639" y="1834"/>
                    </a:lnTo>
                    <a:lnTo>
                      <a:pt x="626" y="1834"/>
                    </a:lnTo>
                    <a:lnTo>
                      <a:pt x="600" y="1829"/>
                    </a:lnTo>
                    <a:lnTo>
                      <a:pt x="576" y="1819"/>
                    </a:lnTo>
                    <a:lnTo>
                      <a:pt x="554" y="1804"/>
                    </a:lnTo>
                    <a:lnTo>
                      <a:pt x="535" y="1786"/>
                    </a:lnTo>
                    <a:lnTo>
                      <a:pt x="520" y="1764"/>
                    </a:lnTo>
                    <a:lnTo>
                      <a:pt x="510" y="1741"/>
                    </a:lnTo>
                    <a:lnTo>
                      <a:pt x="504" y="1715"/>
                    </a:lnTo>
                    <a:lnTo>
                      <a:pt x="504" y="1688"/>
                    </a:lnTo>
                    <a:lnTo>
                      <a:pt x="516" y="1564"/>
                    </a:lnTo>
                    <a:lnTo>
                      <a:pt x="527" y="1447"/>
                    </a:lnTo>
                    <a:lnTo>
                      <a:pt x="539" y="1333"/>
                    </a:lnTo>
                    <a:lnTo>
                      <a:pt x="549" y="1226"/>
                    </a:lnTo>
                    <a:lnTo>
                      <a:pt x="550" y="1194"/>
                    </a:lnTo>
                    <a:lnTo>
                      <a:pt x="547" y="1166"/>
                    </a:lnTo>
                    <a:lnTo>
                      <a:pt x="541" y="1140"/>
                    </a:lnTo>
                    <a:lnTo>
                      <a:pt x="533" y="1120"/>
                    </a:lnTo>
                    <a:lnTo>
                      <a:pt x="521" y="1101"/>
                    </a:lnTo>
                    <a:lnTo>
                      <a:pt x="509" y="1086"/>
                    </a:lnTo>
                    <a:lnTo>
                      <a:pt x="495" y="1073"/>
                    </a:lnTo>
                    <a:lnTo>
                      <a:pt x="480" y="1063"/>
                    </a:lnTo>
                    <a:lnTo>
                      <a:pt x="465" y="1055"/>
                    </a:lnTo>
                    <a:lnTo>
                      <a:pt x="450" y="1049"/>
                    </a:lnTo>
                    <a:lnTo>
                      <a:pt x="435" y="1044"/>
                    </a:lnTo>
                    <a:lnTo>
                      <a:pt x="421" y="1041"/>
                    </a:lnTo>
                    <a:lnTo>
                      <a:pt x="409" y="1039"/>
                    </a:lnTo>
                    <a:lnTo>
                      <a:pt x="399" y="1038"/>
                    </a:lnTo>
                    <a:lnTo>
                      <a:pt x="391" y="1038"/>
                    </a:lnTo>
                    <a:lnTo>
                      <a:pt x="385" y="1038"/>
                    </a:lnTo>
                    <a:lnTo>
                      <a:pt x="384" y="1038"/>
                    </a:lnTo>
                    <a:lnTo>
                      <a:pt x="379" y="1038"/>
                    </a:lnTo>
                    <a:lnTo>
                      <a:pt x="369" y="1038"/>
                    </a:lnTo>
                    <a:lnTo>
                      <a:pt x="353" y="1038"/>
                    </a:lnTo>
                    <a:lnTo>
                      <a:pt x="333" y="1038"/>
                    </a:lnTo>
                    <a:lnTo>
                      <a:pt x="310" y="1038"/>
                    </a:lnTo>
                    <a:lnTo>
                      <a:pt x="287" y="1038"/>
                    </a:lnTo>
                    <a:lnTo>
                      <a:pt x="265" y="1038"/>
                    </a:lnTo>
                    <a:lnTo>
                      <a:pt x="244" y="1038"/>
                    </a:lnTo>
                    <a:lnTo>
                      <a:pt x="228" y="1038"/>
                    </a:lnTo>
                    <a:lnTo>
                      <a:pt x="217" y="1038"/>
                    </a:lnTo>
                    <a:lnTo>
                      <a:pt x="213" y="1038"/>
                    </a:lnTo>
                    <a:lnTo>
                      <a:pt x="177" y="1035"/>
                    </a:lnTo>
                    <a:lnTo>
                      <a:pt x="144" y="1029"/>
                    </a:lnTo>
                    <a:lnTo>
                      <a:pt x="113" y="1018"/>
                    </a:lnTo>
                    <a:lnTo>
                      <a:pt x="85" y="1004"/>
                    </a:lnTo>
                    <a:lnTo>
                      <a:pt x="60" y="986"/>
                    </a:lnTo>
                    <a:lnTo>
                      <a:pt x="39" y="962"/>
                    </a:lnTo>
                    <a:lnTo>
                      <a:pt x="23" y="936"/>
                    </a:lnTo>
                    <a:lnTo>
                      <a:pt x="10" y="906"/>
                    </a:lnTo>
                    <a:lnTo>
                      <a:pt x="2" y="871"/>
                    </a:lnTo>
                    <a:lnTo>
                      <a:pt x="0" y="833"/>
                    </a:lnTo>
                    <a:lnTo>
                      <a:pt x="0" y="221"/>
                    </a:lnTo>
                    <a:lnTo>
                      <a:pt x="3" y="187"/>
                    </a:lnTo>
                    <a:lnTo>
                      <a:pt x="11" y="156"/>
                    </a:lnTo>
                    <a:lnTo>
                      <a:pt x="24" y="128"/>
                    </a:lnTo>
                    <a:lnTo>
                      <a:pt x="41" y="103"/>
                    </a:lnTo>
                    <a:lnTo>
                      <a:pt x="62" y="80"/>
                    </a:lnTo>
                    <a:lnTo>
                      <a:pt x="85" y="59"/>
                    </a:lnTo>
                    <a:lnTo>
                      <a:pt x="110" y="42"/>
                    </a:lnTo>
                    <a:lnTo>
                      <a:pt x="137" y="28"/>
                    </a:lnTo>
                    <a:lnTo>
                      <a:pt x="165" y="16"/>
                    </a:lnTo>
                    <a:lnTo>
                      <a:pt x="194" y="7"/>
                    </a:lnTo>
                    <a:lnTo>
                      <a:pt x="194" y="7"/>
                    </a:lnTo>
                    <a:lnTo>
                      <a:pt x="196" y="7"/>
                    </a:lnTo>
                    <a:lnTo>
                      <a:pt x="204" y="6"/>
                    </a:lnTo>
                    <a:lnTo>
                      <a:pt x="214" y="3"/>
                    </a:lnTo>
                    <a:lnTo>
                      <a:pt x="227" y="2"/>
                    </a:lnTo>
                    <a:lnTo>
                      <a:pt x="242" y="0"/>
                    </a:lnTo>
                    <a:lnTo>
                      <a:pt x="257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7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 Regular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0">
                <a:extLst>
                  <a:ext uri="{FF2B5EF4-FFF2-40B4-BE49-F238E27FC236}">
                    <a16:creationId xmlns:a16="http://schemas.microsoft.com/office/drawing/2014/main" id="{9EFC2C1A-9269-4C57-BC84-71EAB8FC3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20" y="418"/>
                <a:ext cx="150" cy="327"/>
              </a:xfrm>
              <a:custGeom>
                <a:avLst/>
                <a:gdLst>
                  <a:gd name="T0" fmla="*/ 104 w 750"/>
                  <a:gd name="T1" fmla="*/ 0 h 1635"/>
                  <a:gd name="T2" fmla="*/ 127 w 750"/>
                  <a:gd name="T3" fmla="*/ 3 h 1635"/>
                  <a:gd name="T4" fmla="*/ 149 w 750"/>
                  <a:gd name="T5" fmla="*/ 11 h 1635"/>
                  <a:gd name="T6" fmla="*/ 169 w 750"/>
                  <a:gd name="T7" fmla="*/ 24 h 1635"/>
                  <a:gd name="T8" fmla="*/ 185 w 750"/>
                  <a:gd name="T9" fmla="*/ 40 h 1635"/>
                  <a:gd name="T10" fmla="*/ 196 w 750"/>
                  <a:gd name="T11" fmla="*/ 58 h 1635"/>
                  <a:gd name="T12" fmla="*/ 204 w 750"/>
                  <a:gd name="T13" fmla="*/ 80 h 1635"/>
                  <a:gd name="T14" fmla="*/ 208 w 750"/>
                  <a:gd name="T15" fmla="*/ 104 h 1635"/>
                  <a:gd name="T16" fmla="*/ 208 w 750"/>
                  <a:gd name="T17" fmla="*/ 646 h 1635"/>
                  <a:gd name="T18" fmla="*/ 207 w 750"/>
                  <a:gd name="T19" fmla="*/ 647 h 1635"/>
                  <a:gd name="T20" fmla="*/ 207 w 750"/>
                  <a:gd name="T21" fmla="*/ 653 h 1635"/>
                  <a:gd name="T22" fmla="*/ 207 w 750"/>
                  <a:gd name="T23" fmla="*/ 661 h 1635"/>
                  <a:gd name="T24" fmla="*/ 207 w 750"/>
                  <a:gd name="T25" fmla="*/ 673 h 1635"/>
                  <a:gd name="T26" fmla="*/ 208 w 750"/>
                  <a:gd name="T27" fmla="*/ 686 h 1635"/>
                  <a:gd name="T28" fmla="*/ 209 w 750"/>
                  <a:gd name="T29" fmla="*/ 702 h 1635"/>
                  <a:gd name="T30" fmla="*/ 211 w 750"/>
                  <a:gd name="T31" fmla="*/ 718 h 1635"/>
                  <a:gd name="T32" fmla="*/ 216 w 750"/>
                  <a:gd name="T33" fmla="*/ 736 h 1635"/>
                  <a:gd name="T34" fmla="*/ 221 w 750"/>
                  <a:gd name="T35" fmla="*/ 755 h 1635"/>
                  <a:gd name="T36" fmla="*/ 229 w 750"/>
                  <a:gd name="T37" fmla="*/ 775 h 1635"/>
                  <a:gd name="T38" fmla="*/ 238 w 750"/>
                  <a:gd name="T39" fmla="*/ 794 h 1635"/>
                  <a:gd name="T40" fmla="*/ 251 w 750"/>
                  <a:gd name="T41" fmla="*/ 813 h 1635"/>
                  <a:gd name="T42" fmla="*/ 264 w 750"/>
                  <a:gd name="T43" fmla="*/ 831 h 1635"/>
                  <a:gd name="T44" fmla="*/ 283 w 750"/>
                  <a:gd name="T45" fmla="*/ 847 h 1635"/>
                  <a:gd name="T46" fmla="*/ 302 w 750"/>
                  <a:gd name="T47" fmla="*/ 862 h 1635"/>
                  <a:gd name="T48" fmla="*/ 327 w 750"/>
                  <a:gd name="T49" fmla="*/ 876 h 1635"/>
                  <a:gd name="T50" fmla="*/ 354 w 750"/>
                  <a:gd name="T51" fmla="*/ 888 h 1635"/>
                  <a:gd name="T52" fmla="*/ 387 w 750"/>
                  <a:gd name="T53" fmla="*/ 896 h 1635"/>
                  <a:gd name="T54" fmla="*/ 423 w 750"/>
                  <a:gd name="T55" fmla="*/ 902 h 1635"/>
                  <a:gd name="T56" fmla="*/ 463 w 750"/>
                  <a:gd name="T57" fmla="*/ 903 h 1635"/>
                  <a:gd name="T58" fmla="*/ 647 w 750"/>
                  <a:gd name="T59" fmla="*/ 903 h 1635"/>
                  <a:gd name="T60" fmla="*/ 671 w 750"/>
                  <a:gd name="T61" fmla="*/ 906 h 1635"/>
                  <a:gd name="T62" fmla="*/ 693 w 750"/>
                  <a:gd name="T63" fmla="*/ 913 h 1635"/>
                  <a:gd name="T64" fmla="*/ 711 w 750"/>
                  <a:gd name="T65" fmla="*/ 926 h 1635"/>
                  <a:gd name="T66" fmla="*/ 727 w 750"/>
                  <a:gd name="T67" fmla="*/ 942 h 1635"/>
                  <a:gd name="T68" fmla="*/ 740 w 750"/>
                  <a:gd name="T69" fmla="*/ 962 h 1635"/>
                  <a:gd name="T70" fmla="*/ 748 w 750"/>
                  <a:gd name="T71" fmla="*/ 983 h 1635"/>
                  <a:gd name="T72" fmla="*/ 750 w 750"/>
                  <a:gd name="T73" fmla="*/ 1007 h 1635"/>
                  <a:gd name="T74" fmla="*/ 747 w 750"/>
                  <a:gd name="T75" fmla="*/ 1032 h 1635"/>
                  <a:gd name="T76" fmla="*/ 739 w 750"/>
                  <a:gd name="T77" fmla="*/ 1054 h 1635"/>
                  <a:gd name="T78" fmla="*/ 725 w 750"/>
                  <a:gd name="T79" fmla="*/ 1074 h 1635"/>
                  <a:gd name="T80" fmla="*/ 708 w 750"/>
                  <a:gd name="T81" fmla="*/ 1090 h 1635"/>
                  <a:gd name="T82" fmla="*/ 687 w 750"/>
                  <a:gd name="T83" fmla="*/ 1103 h 1635"/>
                  <a:gd name="T84" fmla="*/ 664 w 750"/>
                  <a:gd name="T85" fmla="*/ 1108 h 1635"/>
                  <a:gd name="T86" fmla="*/ 664 w 750"/>
                  <a:gd name="T87" fmla="*/ 1635 h 1635"/>
                  <a:gd name="T88" fmla="*/ 539 w 750"/>
                  <a:gd name="T89" fmla="*/ 1635 h 1635"/>
                  <a:gd name="T90" fmla="*/ 539 w 750"/>
                  <a:gd name="T91" fmla="*/ 1111 h 1635"/>
                  <a:gd name="T92" fmla="*/ 166 w 750"/>
                  <a:gd name="T93" fmla="*/ 1111 h 1635"/>
                  <a:gd name="T94" fmla="*/ 166 w 750"/>
                  <a:gd name="T95" fmla="*/ 1635 h 1635"/>
                  <a:gd name="T96" fmla="*/ 42 w 750"/>
                  <a:gd name="T97" fmla="*/ 1635 h 1635"/>
                  <a:gd name="T98" fmla="*/ 42 w 750"/>
                  <a:gd name="T99" fmla="*/ 1089 h 1635"/>
                  <a:gd name="T100" fmla="*/ 24 w 750"/>
                  <a:gd name="T101" fmla="*/ 1073 h 1635"/>
                  <a:gd name="T102" fmla="*/ 12 w 750"/>
                  <a:gd name="T103" fmla="*/ 1054 h 1635"/>
                  <a:gd name="T104" fmla="*/ 3 w 750"/>
                  <a:gd name="T105" fmla="*/ 1031 h 1635"/>
                  <a:gd name="T106" fmla="*/ 0 w 750"/>
                  <a:gd name="T107" fmla="*/ 1007 h 1635"/>
                  <a:gd name="T108" fmla="*/ 0 w 750"/>
                  <a:gd name="T109" fmla="*/ 104 h 1635"/>
                  <a:gd name="T110" fmla="*/ 2 w 750"/>
                  <a:gd name="T111" fmla="*/ 80 h 1635"/>
                  <a:gd name="T112" fmla="*/ 10 w 750"/>
                  <a:gd name="T113" fmla="*/ 58 h 1635"/>
                  <a:gd name="T114" fmla="*/ 23 w 750"/>
                  <a:gd name="T115" fmla="*/ 40 h 1635"/>
                  <a:gd name="T116" fmla="*/ 39 w 750"/>
                  <a:gd name="T117" fmla="*/ 24 h 1635"/>
                  <a:gd name="T118" fmla="*/ 58 w 750"/>
                  <a:gd name="T119" fmla="*/ 11 h 1635"/>
                  <a:gd name="T120" fmla="*/ 80 w 750"/>
                  <a:gd name="T121" fmla="*/ 3 h 1635"/>
                  <a:gd name="T122" fmla="*/ 104 w 750"/>
                  <a:gd name="T123" fmla="*/ 0 h 1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50" h="1635">
                    <a:moveTo>
                      <a:pt x="104" y="0"/>
                    </a:moveTo>
                    <a:lnTo>
                      <a:pt x="127" y="3"/>
                    </a:lnTo>
                    <a:lnTo>
                      <a:pt x="149" y="11"/>
                    </a:lnTo>
                    <a:lnTo>
                      <a:pt x="169" y="24"/>
                    </a:lnTo>
                    <a:lnTo>
                      <a:pt x="185" y="40"/>
                    </a:lnTo>
                    <a:lnTo>
                      <a:pt x="196" y="58"/>
                    </a:lnTo>
                    <a:lnTo>
                      <a:pt x="204" y="80"/>
                    </a:lnTo>
                    <a:lnTo>
                      <a:pt x="208" y="104"/>
                    </a:lnTo>
                    <a:lnTo>
                      <a:pt x="208" y="646"/>
                    </a:lnTo>
                    <a:lnTo>
                      <a:pt x="207" y="647"/>
                    </a:lnTo>
                    <a:lnTo>
                      <a:pt x="207" y="653"/>
                    </a:lnTo>
                    <a:lnTo>
                      <a:pt x="207" y="661"/>
                    </a:lnTo>
                    <a:lnTo>
                      <a:pt x="207" y="673"/>
                    </a:lnTo>
                    <a:lnTo>
                      <a:pt x="208" y="686"/>
                    </a:lnTo>
                    <a:lnTo>
                      <a:pt x="209" y="702"/>
                    </a:lnTo>
                    <a:lnTo>
                      <a:pt x="211" y="718"/>
                    </a:lnTo>
                    <a:lnTo>
                      <a:pt x="216" y="736"/>
                    </a:lnTo>
                    <a:lnTo>
                      <a:pt x="221" y="755"/>
                    </a:lnTo>
                    <a:lnTo>
                      <a:pt x="229" y="775"/>
                    </a:lnTo>
                    <a:lnTo>
                      <a:pt x="238" y="794"/>
                    </a:lnTo>
                    <a:lnTo>
                      <a:pt x="251" y="813"/>
                    </a:lnTo>
                    <a:lnTo>
                      <a:pt x="264" y="831"/>
                    </a:lnTo>
                    <a:lnTo>
                      <a:pt x="283" y="847"/>
                    </a:lnTo>
                    <a:lnTo>
                      <a:pt x="302" y="862"/>
                    </a:lnTo>
                    <a:lnTo>
                      <a:pt x="327" y="876"/>
                    </a:lnTo>
                    <a:lnTo>
                      <a:pt x="354" y="888"/>
                    </a:lnTo>
                    <a:lnTo>
                      <a:pt x="387" y="896"/>
                    </a:lnTo>
                    <a:lnTo>
                      <a:pt x="423" y="902"/>
                    </a:lnTo>
                    <a:lnTo>
                      <a:pt x="463" y="903"/>
                    </a:lnTo>
                    <a:lnTo>
                      <a:pt x="647" y="903"/>
                    </a:lnTo>
                    <a:lnTo>
                      <a:pt x="671" y="906"/>
                    </a:lnTo>
                    <a:lnTo>
                      <a:pt x="693" y="913"/>
                    </a:lnTo>
                    <a:lnTo>
                      <a:pt x="711" y="926"/>
                    </a:lnTo>
                    <a:lnTo>
                      <a:pt x="727" y="942"/>
                    </a:lnTo>
                    <a:lnTo>
                      <a:pt x="740" y="962"/>
                    </a:lnTo>
                    <a:lnTo>
                      <a:pt x="748" y="983"/>
                    </a:lnTo>
                    <a:lnTo>
                      <a:pt x="750" y="1007"/>
                    </a:lnTo>
                    <a:lnTo>
                      <a:pt x="747" y="1032"/>
                    </a:lnTo>
                    <a:lnTo>
                      <a:pt x="739" y="1054"/>
                    </a:lnTo>
                    <a:lnTo>
                      <a:pt x="725" y="1074"/>
                    </a:lnTo>
                    <a:lnTo>
                      <a:pt x="708" y="1090"/>
                    </a:lnTo>
                    <a:lnTo>
                      <a:pt x="687" y="1103"/>
                    </a:lnTo>
                    <a:lnTo>
                      <a:pt x="664" y="1108"/>
                    </a:lnTo>
                    <a:lnTo>
                      <a:pt x="664" y="1635"/>
                    </a:lnTo>
                    <a:lnTo>
                      <a:pt x="539" y="1635"/>
                    </a:lnTo>
                    <a:lnTo>
                      <a:pt x="539" y="1111"/>
                    </a:lnTo>
                    <a:lnTo>
                      <a:pt x="166" y="1111"/>
                    </a:lnTo>
                    <a:lnTo>
                      <a:pt x="166" y="1635"/>
                    </a:lnTo>
                    <a:lnTo>
                      <a:pt x="42" y="1635"/>
                    </a:lnTo>
                    <a:lnTo>
                      <a:pt x="42" y="1089"/>
                    </a:lnTo>
                    <a:lnTo>
                      <a:pt x="24" y="1073"/>
                    </a:lnTo>
                    <a:lnTo>
                      <a:pt x="12" y="1054"/>
                    </a:lnTo>
                    <a:lnTo>
                      <a:pt x="3" y="1031"/>
                    </a:lnTo>
                    <a:lnTo>
                      <a:pt x="0" y="1007"/>
                    </a:lnTo>
                    <a:lnTo>
                      <a:pt x="0" y="104"/>
                    </a:lnTo>
                    <a:lnTo>
                      <a:pt x="2" y="80"/>
                    </a:lnTo>
                    <a:lnTo>
                      <a:pt x="10" y="58"/>
                    </a:lnTo>
                    <a:lnTo>
                      <a:pt x="23" y="40"/>
                    </a:lnTo>
                    <a:lnTo>
                      <a:pt x="39" y="24"/>
                    </a:lnTo>
                    <a:lnTo>
                      <a:pt x="58" y="11"/>
                    </a:lnTo>
                    <a:lnTo>
                      <a:pt x="80" y="3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7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 Regular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1">
                <a:extLst>
                  <a:ext uri="{FF2B5EF4-FFF2-40B4-BE49-F238E27FC236}">
                    <a16:creationId xmlns:a16="http://schemas.microsoft.com/office/drawing/2014/main" id="{C38CFA85-A2F2-49EE-8719-A1BDA7F3B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8" y="265"/>
                <a:ext cx="111" cy="111"/>
              </a:xfrm>
              <a:custGeom>
                <a:avLst/>
                <a:gdLst>
                  <a:gd name="T0" fmla="*/ 277 w 556"/>
                  <a:gd name="T1" fmla="*/ 0 h 554"/>
                  <a:gd name="T2" fmla="*/ 322 w 556"/>
                  <a:gd name="T3" fmla="*/ 3 h 554"/>
                  <a:gd name="T4" fmla="*/ 365 w 556"/>
                  <a:gd name="T5" fmla="*/ 14 h 554"/>
                  <a:gd name="T6" fmla="*/ 406 w 556"/>
                  <a:gd name="T7" fmla="*/ 31 h 554"/>
                  <a:gd name="T8" fmla="*/ 441 w 556"/>
                  <a:gd name="T9" fmla="*/ 53 h 554"/>
                  <a:gd name="T10" fmla="*/ 474 w 556"/>
                  <a:gd name="T11" fmla="*/ 81 h 554"/>
                  <a:gd name="T12" fmla="*/ 501 w 556"/>
                  <a:gd name="T13" fmla="*/ 113 h 554"/>
                  <a:gd name="T14" fmla="*/ 524 w 556"/>
                  <a:gd name="T15" fmla="*/ 150 h 554"/>
                  <a:gd name="T16" fmla="*/ 541 w 556"/>
                  <a:gd name="T17" fmla="*/ 189 h 554"/>
                  <a:gd name="T18" fmla="*/ 552 w 556"/>
                  <a:gd name="T19" fmla="*/ 232 h 554"/>
                  <a:gd name="T20" fmla="*/ 556 w 556"/>
                  <a:gd name="T21" fmla="*/ 277 h 554"/>
                  <a:gd name="T22" fmla="*/ 552 w 556"/>
                  <a:gd name="T23" fmla="*/ 322 h 554"/>
                  <a:gd name="T24" fmla="*/ 541 w 556"/>
                  <a:gd name="T25" fmla="*/ 365 h 554"/>
                  <a:gd name="T26" fmla="*/ 524 w 556"/>
                  <a:gd name="T27" fmla="*/ 405 h 554"/>
                  <a:gd name="T28" fmla="*/ 501 w 556"/>
                  <a:gd name="T29" fmla="*/ 441 h 554"/>
                  <a:gd name="T30" fmla="*/ 474 w 556"/>
                  <a:gd name="T31" fmla="*/ 473 h 554"/>
                  <a:gd name="T32" fmla="*/ 441 w 556"/>
                  <a:gd name="T33" fmla="*/ 501 h 554"/>
                  <a:gd name="T34" fmla="*/ 406 w 556"/>
                  <a:gd name="T35" fmla="*/ 524 h 554"/>
                  <a:gd name="T36" fmla="*/ 365 w 556"/>
                  <a:gd name="T37" fmla="*/ 540 h 554"/>
                  <a:gd name="T38" fmla="*/ 322 w 556"/>
                  <a:gd name="T39" fmla="*/ 551 h 554"/>
                  <a:gd name="T40" fmla="*/ 277 w 556"/>
                  <a:gd name="T41" fmla="*/ 554 h 554"/>
                  <a:gd name="T42" fmla="*/ 232 w 556"/>
                  <a:gd name="T43" fmla="*/ 551 h 554"/>
                  <a:gd name="T44" fmla="*/ 190 w 556"/>
                  <a:gd name="T45" fmla="*/ 540 h 554"/>
                  <a:gd name="T46" fmla="*/ 150 w 556"/>
                  <a:gd name="T47" fmla="*/ 524 h 554"/>
                  <a:gd name="T48" fmla="*/ 113 w 556"/>
                  <a:gd name="T49" fmla="*/ 501 h 554"/>
                  <a:gd name="T50" fmla="*/ 81 w 556"/>
                  <a:gd name="T51" fmla="*/ 473 h 554"/>
                  <a:gd name="T52" fmla="*/ 53 w 556"/>
                  <a:gd name="T53" fmla="*/ 441 h 554"/>
                  <a:gd name="T54" fmla="*/ 31 w 556"/>
                  <a:gd name="T55" fmla="*/ 405 h 554"/>
                  <a:gd name="T56" fmla="*/ 14 w 556"/>
                  <a:gd name="T57" fmla="*/ 365 h 554"/>
                  <a:gd name="T58" fmla="*/ 4 w 556"/>
                  <a:gd name="T59" fmla="*/ 322 h 554"/>
                  <a:gd name="T60" fmla="*/ 0 w 556"/>
                  <a:gd name="T61" fmla="*/ 277 h 554"/>
                  <a:gd name="T62" fmla="*/ 4 w 556"/>
                  <a:gd name="T63" fmla="*/ 232 h 554"/>
                  <a:gd name="T64" fmla="*/ 14 w 556"/>
                  <a:gd name="T65" fmla="*/ 189 h 554"/>
                  <a:gd name="T66" fmla="*/ 31 w 556"/>
                  <a:gd name="T67" fmla="*/ 150 h 554"/>
                  <a:gd name="T68" fmla="*/ 53 w 556"/>
                  <a:gd name="T69" fmla="*/ 113 h 554"/>
                  <a:gd name="T70" fmla="*/ 81 w 556"/>
                  <a:gd name="T71" fmla="*/ 81 h 554"/>
                  <a:gd name="T72" fmla="*/ 113 w 556"/>
                  <a:gd name="T73" fmla="*/ 53 h 554"/>
                  <a:gd name="T74" fmla="*/ 150 w 556"/>
                  <a:gd name="T75" fmla="*/ 31 h 554"/>
                  <a:gd name="T76" fmla="*/ 190 w 556"/>
                  <a:gd name="T77" fmla="*/ 14 h 554"/>
                  <a:gd name="T78" fmla="*/ 232 w 556"/>
                  <a:gd name="T79" fmla="*/ 3 h 554"/>
                  <a:gd name="T80" fmla="*/ 277 w 556"/>
                  <a:gd name="T81" fmla="*/ 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56" h="554">
                    <a:moveTo>
                      <a:pt x="277" y="0"/>
                    </a:moveTo>
                    <a:lnTo>
                      <a:pt x="322" y="3"/>
                    </a:lnTo>
                    <a:lnTo>
                      <a:pt x="365" y="14"/>
                    </a:lnTo>
                    <a:lnTo>
                      <a:pt x="406" y="31"/>
                    </a:lnTo>
                    <a:lnTo>
                      <a:pt x="441" y="53"/>
                    </a:lnTo>
                    <a:lnTo>
                      <a:pt x="474" y="81"/>
                    </a:lnTo>
                    <a:lnTo>
                      <a:pt x="501" y="113"/>
                    </a:lnTo>
                    <a:lnTo>
                      <a:pt x="524" y="150"/>
                    </a:lnTo>
                    <a:lnTo>
                      <a:pt x="541" y="189"/>
                    </a:lnTo>
                    <a:lnTo>
                      <a:pt x="552" y="232"/>
                    </a:lnTo>
                    <a:lnTo>
                      <a:pt x="556" y="277"/>
                    </a:lnTo>
                    <a:lnTo>
                      <a:pt x="552" y="322"/>
                    </a:lnTo>
                    <a:lnTo>
                      <a:pt x="541" y="365"/>
                    </a:lnTo>
                    <a:lnTo>
                      <a:pt x="524" y="405"/>
                    </a:lnTo>
                    <a:lnTo>
                      <a:pt x="501" y="441"/>
                    </a:lnTo>
                    <a:lnTo>
                      <a:pt x="474" y="473"/>
                    </a:lnTo>
                    <a:lnTo>
                      <a:pt x="441" y="501"/>
                    </a:lnTo>
                    <a:lnTo>
                      <a:pt x="406" y="524"/>
                    </a:lnTo>
                    <a:lnTo>
                      <a:pt x="365" y="540"/>
                    </a:lnTo>
                    <a:lnTo>
                      <a:pt x="322" y="551"/>
                    </a:lnTo>
                    <a:lnTo>
                      <a:pt x="277" y="554"/>
                    </a:lnTo>
                    <a:lnTo>
                      <a:pt x="232" y="551"/>
                    </a:lnTo>
                    <a:lnTo>
                      <a:pt x="190" y="540"/>
                    </a:lnTo>
                    <a:lnTo>
                      <a:pt x="150" y="524"/>
                    </a:lnTo>
                    <a:lnTo>
                      <a:pt x="113" y="501"/>
                    </a:lnTo>
                    <a:lnTo>
                      <a:pt x="81" y="473"/>
                    </a:lnTo>
                    <a:lnTo>
                      <a:pt x="53" y="441"/>
                    </a:lnTo>
                    <a:lnTo>
                      <a:pt x="31" y="405"/>
                    </a:lnTo>
                    <a:lnTo>
                      <a:pt x="14" y="365"/>
                    </a:lnTo>
                    <a:lnTo>
                      <a:pt x="4" y="322"/>
                    </a:lnTo>
                    <a:lnTo>
                      <a:pt x="0" y="277"/>
                    </a:lnTo>
                    <a:lnTo>
                      <a:pt x="4" y="232"/>
                    </a:lnTo>
                    <a:lnTo>
                      <a:pt x="14" y="189"/>
                    </a:lnTo>
                    <a:lnTo>
                      <a:pt x="31" y="150"/>
                    </a:lnTo>
                    <a:lnTo>
                      <a:pt x="53" y="113"/>
                    </a:lnTo>
                    <a:lnTo>
                      <a:pt x="81" y="81"/>
                    </a:lnTo>
                    <a:lnTo>
                      <a:pt x="113" y="53"/>
                    </a:lnTo>
                    <a:lnTo>
                      <a:pt x="150" y="31"/>
                    </a:lnTo>
                    <a:lnTo>
                      <a:pt x="190" y="14"/>
                    </a:lnTo>
                    <a:lnTo>
                      <a:pt x="232" y="3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7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 Regular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E45695A6-2235-4284-8F89-B4E4D0253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3" y="380"/>
                <a:ext cx="213" cy="367"/>
              </a:xfrm>
              <a:custGeom>
                <a:avLst/>
                <a:gdLst>
                  <a:gd name="T0" fmla="*/ 841 w 1068"/>
                  <a:gd name="T1" fmla="*/ 2 h 1834"/>
                  <a:gd name="T2" fmla="*/ 872 w 1068"/>
                  <a:gd name="T3" fmla="*/ 7 h 1834"/>
                  <a:gd name="T4" fmla="*/ 903 w 1068"/>
                  <a:gd name="T5" fmla="*/ 16 h 1834"/>
                  <a:gd name="T6" fmla="*/ 983 w 1068"/>
                  <a:gd name="T7" fmla="*/ 59 h 1834"/>
                  <a:gd name="T8" fmla="*/ 1044 w 1068"/>
                  <a:gd name="T9" fmla="*/ 128 h 1834"/>
                  <a:gd name="T10" fmla="*/ 1068 w 1068"/>
                  <a:gd name="T11" fmla="*/ 221 h 1834"/>
                  <a:gd name="T12" fmla="*/ 1058 w 1068"/>
                  <a:gd name="T13" fmla="*/ 906 h 1834"/>
                  <a:gd name="T14" fmla="*/ 1008 w 1068"/>
                  <a:gd name="T15" fmla="*/ 986 h 1834"/>
                  <a:gd name="T16" fmla="*/ 924 w 1068"/>
                  <a:gd name="T17" fmla="*/ 1029 h 1834"/>
                  <a:gd name="T18" fmla="*/ 851 w 1068"/>
                  <a:gd name="T19" fmla="*/ 1038 h 1834"/>
                  <a:gd name="T20" fmla="*/ 803 w 1068"/>
                  <a:gd name="T21" fmla="*/ 1038 h 1834"/>
                  <a:gd name="T22" fmla="*/ 735 w 1068"/>
                  <a:gd name="T23" fmla="*/ 1038 h 1834"/>
                  <a:gd name="T24" fmla="*/ 689 w 1068"/>
                  <a:gd name="T25" fmla="*/ 1038 h 1834"/>
                  <a:gd name="T26" fmla="*/ 677 w 1068"/>
                  <a:gd name="T27" fmla="*/ 1038 h 1834"/>
                  <a:gd name="T28" fmla="*/ 647 w 1068"/>
                  <a:gd name="T29" fmla="*/ 1041 h 1834"/>
                  <a:gd name="T30" fmla="*/ 603 w 1068"/>
                  <a:gd name="T31" fmla="*/ 1055 h 1834"/>
                  <a:gd name="T32" fmla="*/ 559 w 1068"/>
                  <a:gd name="T33" fmla="*/ 1086 h 1834"/>
                  <a:gd name="T34" fmla="*/ 527 w 1068"/>
                  <a:gd name="T35" fmla="*/ 1140 h 1834"/>
                  <a:gd name="T36" fmla="*/ 519 w 1068"/>
                  <a:gd name="T37" fmla="*/ 1226 h 1834"/>
                  <a:gd name="T38" fmla="*/ 552 w 1068"/>
                  <a:gd name="T39" fmla="*/ 1564 h 1834"/>
                  <a:gd name="T40" fmla="*/ 558 w 1068"/>
                  <a:gd name="T41" fmla="*/ 1741 h 1834"/>
                  <a:gd name="T42" fmla="*/ 514 w 1068"/>
                  <a:gd name="T43" fmla="*/ 1804 h 1834"/>
                  <a:gd name="T44" fmla="*/ 441 w 1068"/>
                  <a:gd name="T45" fmla="*/ 1834 h 1834"/>
                  <a:gd name="T46" fmla="*/ 373 w 1068"/>
                  <a:gd name="T47" fmla="*/ 1822 h 1834"/>
                  <a:gd name="T48" fmla="*/ 312 w 1068"/>
                  <a:gd name="T49" fmla="*/ 1767 h 1834"/>
                  <a:gd name="T50" fmla="*/ 288 w 1068"/>
                  <a:gd name="T51" fmla="*/ 1620 h 1834"/>
                  <a:gd name="T52" fmla="*/ 269 w 1068"/>
                  <a:gd name="T53" fmla="*/ 1389 h 1834"/>
                  <a:gd name="T54" fmla="*/ 260 w 1068"/>
                  <a:gd name="T55" fmla="*/ 1217 h 1834"/>
                  <a:gd name="T56" fmla="*/ 257 w 1068"/>
                  <a:gd name="T57" fmla="*/ 1092 h 1834"/>
                  <a:gd name="T58" fmla="*/ 258 w 1068"/>
                  <a:gd name="T59" fmla="*/ 1007 h 1834"/>
                  <a:gd name="T60" fmla="*/ 263 w 1068"/>
                  <a:gd name="T61" fmla="*/ 952 h 1834"/>
                  <a:gd name="T62" fmla="*/ 269 w 1068"/>
                  <a:gd name="T63" fmla="*/ 920 h 1834"/>
                  <a:gd name="T64" fmla="*/ 278 w 1068"/>
                  <a:gd name="T65" fmla="*/ 898 h 1834"/>
                  <a:gd name="T66" fmla="*/ 293 w 1068"/>
                  <a:gd name="T67" fmla="*/ 871 h 1834"/>
                  <a:gd name="T68" fmla="*/ 328 w 1068"/>
                  <a:gd name="T69" fmla="*/ 838 h 1834"/>
                  <a:gd name="T70" fmla="*/ 395 w 1068"/>
                  <a:gd name="T71" fmla="*/ 808 h 1834"/>
                  <a:gd name="T72" fmla="*/ 508 w 1068"/>
                  <a:gd name="T73" fmla="*/ 786 h 1834"/>
                  <a:gd name="T74" fmla="*/ 530 w 1068"/>
                  <a:gd name="T75" fmla="*/ 622 h 1834"/>
                  <a:gd name="T76" fmla="*/ 424 w 1068"/>
                  <a:gd name="T77" fmla="*/ 665 h 1834"/>
                  <a:gd name="T78" fmla="*/ 284 w 1068"/>
                  <a:gd name="T79" fmla="*/ 685 h 1834"/>
                  <a:gd name="T80" fmla="*/ 100 w 1068"/>
                  <a:gd name="T81" fmla="*/ 681 h 1834"/>
                  <a:gd name="T82" fmla="*/ 35 w 1068"/>
                  <a:gd name="T83" fmla="*/ 653 h 1834"/>
                  <a:gd name="T84" fmla="*/ 2 w 1068"/>
                  <a:gd name="T85" fmla="*/ 590 h 1834"/>
                  <a:gd name="T86" fmla="*/ 15 w 1068"/>
                  <a:gd name="T87" fmla="*/ 519 h 1834"/>
                  <a:gd name="T88" fmla="*/ 69 w 1068"/>
                  <a:gd name="T89" fmla="*/ 474 h 1834"/>
                  <a:gd name="T90" fmla="*/ 171 w 1068"/>
                  <a:gd name="T91" fmla="*/ 469 h 1834"/>
                  <a:gd name="T92" fmla="*/ 306 w 1068"/>
                  <a:gd name="T93" fmla="*/ 461 h 1834"/>
                  <a:gd name="T94" fmla="*/ 401 w 1068"/>
                  <a:gd name="T95" fmla="*/ 427 h 1834"/>
                  <a:gd name="T96" fmla="*/ 467 w 1068"/>
                  <a:gd name="T97" fmla="*/ 372 h 1834"/>
                  <a:gd name="T98" fmla="*/ 515 w 1068"/>
                  <a:gd name="T99" fmla="*/ 293 h 1834"/>
                  <a:gd name="T100" fmla="*/ 557 w 1068"/>
                  <a:gd name="T101" fmla="*/ 195 h 1834"/>
                  <a:gd name="T102" fmla="*/ 600 w 1068"/>
                  <a:gd name="T103" fmla="*/ 104 h 1834"/>
                  <a:gd name="T104" fmla="*/ 669 w 1068"/>
                  <a:gd name="T105" fmla="*/ 43 h 1834"/>
                  <a:gd name="T106" fmla="*/ 751 w 1068"/>
                  <a:gd name="T107" fmla="*/ 8 h 1834"/>
                  <a:gd name="T108" fmla="*/ 776 w 1068"/>
                  <a:gd name="T109" fmla="*/ 2 h 1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68" h="1834">
                    <a:moveTo>
                      <a:pt x="811" y="0"/>
                    </a:moveTo>
                    <a:lnTo>
                      <a:pt x="826" y="0"/>
                    </a:lnTo>
                    <a:lnTo>
                      <a:pt x="841" y="2"/>
                    </a:lnTo>
                    <a:lnTo>
                      <a:pt x="854" y="3"/>
                    </a:lnTo>
                    <a:lnTo>
                      <a:pt x="864" y="6"/>
                    </a:lnTo>
                    <a:lnTo>
                      <a:pt x="872" y="7"/>
                    </a:lnTo>
                    <a:lnTo>
                      <a:pt x="874" y="7"/>
                    </a:lnTo>
                    <a:lnTo>
                      <a:pt x="876" y="7"/>
                    </a:lnTo>
                    <a:lnTo>
                      <a:pt x="903" y="16"/>
                    </a:lnTo>
                    <a:lnTo>
                      <a:pt x="931" y="28"/>
                    </a:lnTo>
                    <a:lnTo>
                      <a:pt x="958" y="42"/>
                    </a:lnTo>
                    <a:lnTo>
                      <a:pt x="983" y="59"/>
                    </a:lnTo>
                    <a:lnTo>
                      <a:pt x="1006" y="80"/>
                    </a:lnTo>
                    <a:lnTo>
                      <a:pt x="1027" y="103"/>
                    </a:lnTo>
                    <a:lnTo>
                      <a:pt x="1044" y="128"/>
                    </a:lnTo>
                    <a:lnTo>
                      <a:pt x="1057" y="156"/>
                    </a:lnTo>
                    <a:lnTo>
                      <a:pt x="1065" y="187"/>
                    </a:lnTo>
                    <a:lnTo>
                      <a:pt x="1068" y="221"/>
                    </a:lnTo>
                    <a:lnTo>
                      <a:pt x="1068" y="833"/>
                    </a:lnTo>
                    <a:lnTo>
                      <a:pt x="1066" y="871"/>
                    </a:lnTo>
                    <a:lnTo>
                      <a:pt x="1058" y="906"/>
                    </a:lnTo>
                    <a:lnTo>
                      <a:pt x="1045" y="936"/>
                    </a:lnTo>
                    <a:lnTo>
                      <a:pt x="1029" y="962"/>
                    </a:lnTo>
                    <a:lnTo>
                      <a:pt x="1008" y="986"/>
                    </a:lnTo>
                    <a:lnTo>
                      <a:pt x="983" y="1004"/>
                    </a:lnTo>
                    <a:lnTo>
                      <a:pt x="955" y="1018"/>
                    </a:lnTo>
                    <a:lnTo>
                      <a:pt x="924" y="1029"/>
                    </a:lnTo>
                    <a:lnTo>
                      <a:pt x="891" y="1035"/>
                    </a:lnTo>
                    <a:lnTo>
                      <a:pt x="856" y="1038"/>
                    </a:lnTo>
                    <a:lnTo>
                      <a:pt x="851" y="1038"/>
                    </a:lnTo>
                    <a:lnTo>
                      <a:pt x="840" y="1038"/>
                    </a:lnTo>
                    <a:lnTo>
                      <a:pt x="824" y="1038"/>
                    </a:lnTo>
                    <a:lnTo>
                      <a:pt x="803" y="1038"/>
                    </a:lnTo>
                    <a:lnTo>
                      <a:pt x="781" y="1038"/>
                    </a:lnTo>
                    <a:lnTo>
                      <a:pt x="758" y="1038"/>
                    </a:lnTo>
                    <a:lnTo>
                      <a:pt x="735" y="1038"/>
                    </a:lnTo>
                    <a:lnTo>
                      <a:pt x="715" y="1038"/>
                    </a:lnTo>
                    <a:lnTo>
                      <a:pt x="699" y="1038"/>
                    </a:lnTo>
                    <a:lnTo>
                      <a:pt x="689" y="1038"/>
                    </a:lnTo>
                    <a:lnTo>
                      <a:pt x="684" y="1038"/>
                    </a:lnTo>
                    <a:lnTo>
                      <a:pt x="683" y="1038"/>
                    </a:lnTo>
                    <a:lnTo>
                      <a:pt x="677" y="1038"/>
                    </a:lnTo>
                    <a:lnTo>
                      <a:pt x="669" y="1038"/>
                    </a:lnTo>
                    <a:lnTo>
                      <a:pt x="659" y="1039"/>
                    </a:lnTo>
                    <a:lnTo>
                      <a:pt x="647" y="1041"/>
                    </a:lnTo>
                    <a:lnTo>
                      <a:pt x="633" y="1044"/>
                    </a:lnTo>
                    <a:lnTo>
                      <a:pt x="618" y="1049"/>
                    </a:lnTo>
                    <a:lnTo>
                      <a:pt x="603" y="1055"/>
                    </a:lnTo>
                    <a:lnTo>
                      <a:pt x="588" y="1063"/>
                    </a:lnTo>
                    <a:lnTo>
                      <a:pt x="573" y="1073"/>
                    </a:lnTo>
                    <a:lnTo>
                      <a:pt x="559" y="1086"/>
                    </a:lnTo>
                    <a:lnTo>
                      <a:pt x="547" y="1101"/>
                    </a:lnTo>
                    <a:lnTo>
                      <a:pt x="535" y="1120"/>
                    </a:lnTo>
                    <a:lnTo>
                      <a:pt x="527" y="1140"/>
                    </a:lnTo>
                    <a:lnTo>
                      <a:pt x="521" y="1166"/>
                    </a:lnTo>
                    <a:lnTo>
                      <a:pt x="518" y="1194"/>
                    </a:lnTo>
                    <a:lnTo>
                      <a:pt x="519" y="1226"/>
                    </a:lnTo>
                    <a:lnTo>
                      <a:pt x="529" y="1333"/>
                    </a:lnTo>
                    <a:lnTo>
                      <a:pt x="541" y="1447"/>
                    </a:lnTo>
                    <a:lnTo>
                      <a:pt x="552" y="1564"/>
                    </a:lnTo>
                    <a:lnTo>
                      <a:pt x="564" y="1688"/>
                    </a:lnTo>
                    <a:lnTo>
                      <a:pt x="564" y="1715"/>
                    </a:lnTo>
                    <a:lnTo>
                      <a:pt x="558" y="1741"/>
                    </a:lnTo>
                    <a:lnTo>
                      <a:pt x="548" y="1764"/>
                    </a:lnTo>
                    <a:lnTo>
                      <a:pt x="533" y="1786"/>
                    </a:lnTo>
                    <a:lnTo>
                      <a:pt x="514" y="1804"/>
                    </a:lnTo>
                    <a:lnTo>
                      <a:pt x="492" y="1819"/>
                    </a:lnTo>
                    <a:lnTo>
                      <a:pt x="468" y="1829"/>
                    </a:lnTo>
                    <a:lnTo>
                      <a:pt x="441" y="1834"/>
                    </a:lnTo>
                    <a:lnTo>
                      <a:pt x="429" y="1834"/>
                    </a:lnTo>
                    <a:lnTo>
                      <a:pt x="400" y="1831"/>
                    </a:lnTo>
                    <a:lnTo>
                      <a:pt x="373" y="1822"/>
                    </a:lnTo>
                    <a:lnTo>
                      <a:pt x="349" y="1808"/>
                    </a:lnTo>
                    <a:lnTo>
                      <a:pt x="328" y="1789"/>
                    </a:lnTo>
                    <a:lnTo>
                      <a:pt x="312" y="1767"/>
                    </a:lnTo>
                    <a:lnTo>
                      <a:pt x="301" y="1740"/>
                    </a:lnTo>
                    <a:lnTo>
                      <a:pt x="295" y="1711"/>
                    </a:lnTo>
                    <a:lnTo>
                      <a:pt x="288" y="1620"/>
                    </a:lnTo>
                    <a:lnTo>
                      <a:pt x="281" y="1536"/>
                    </a:lnTo>
                    <a:lnTo>
                      <a:pt x="275" y="1459"/>
                    </a:lnTo>
                    <a:lnTo>
                      <a:pt x="269" y="1389"/>
                    </a:lnTo>
                    <a:lnTo>
                      <a:pt x="266" y="1325"/>
                    </a:lnTo>
                    <a:lnTo>
                      <a:pt x="263" y="1269"/>
                    </a:lnTo>
                    <a:lnTo>
                      <a:pt x="260" y="1217"/>
                    </a:lnTo>
                    <a:lnTo>
                      <a:pt x="258" y="1170"/>
                    </a:lnTo>
                    <a:lnTo>
                      <a:pt x="257" y="1129"/>
                    </a:lnTo>
                    <a:lnTo>
                      <a:pt x="257" y="1092"/>
                    </a:lnTo>
                    <a:lnTo>
                      <a:pt x="256" y="1059"/>
                    </a:lnTo>
                    <a:lnTo>
                      <a:pt x="257" y="1032"/>
                    </a:lnTo>
                    <a:lnTo>
                      <a:pt x="258" y="1007"/>
                    </a:lnTo>
                    <a:lnTo>
                      <a:pt x="259" y="986"/>
                    </a:lnTo>
                    <a:lnTo>
                      <a:pt x="260" y="968"/>
                    </a:lnTo>
                    <a:lnTo>
                      <a:pt x="263" y="952"/>
                    </a:lnTo>
                    <a:lnTo>
                      <a:pt x="265" y="939"/>
                    </a:lnTo>
                    <a:lnTo>
                      <a:pt x="267" y="929"/>
                    </a:lnTo>
                    <a:lnTo>
                      <a:pt x="269" y="920"/>
                    </a:lnTo>
                    <a:lnTo>
                      <a:pt x="272" y="912"/>
                    </a:lnTo>
                    <a:lnTo>
                      <a:pt x="274" y="905"/>
                    </a:lnTo>
                    <a:lnTo>
                      <a:pt x="278" y="898"/>
                    </a:lnTo>
                    <a:lnTo>
                      <a:pt x="280" y="892"/>
                    </a:lnTo>
                    <a:lnTo>
                      <a:pt x="286" y="882"/>
                    </a:lnTo>
                    <a:lnTo>
                      <a:pt x="293" y="871"/>
                    </a:lnTo>
                    <a:lnTo>
                      <a:pt x="302" y="860"/>
                    </a:lnTo>
                    <a:lnTo>
                      <a:pt x="313" y="849"/>
                    </a:lnTo>
                    <a:lnTo>
                      <a:pt x="328" y="838"/>
                    </a:lnTo>
                    <a:lnTo>
                      <a:pt x="347" y="827"/>
                    </a:lnTo>
                    <a:lnTo>
                      <a:pt x="369" y="817"/>
                    </a:lnTo>
                    <a:lnTo>
                      <a:pt x="395" y="808"/>
                    </a:lnTo>
                    <a:lnTo>
                      <a:pt x="428" y="800"/>
                    </a:lnTo>
                    <a:lnTo>
                      <a:pt x="465" y="791"/>
                    </a:lnTo>
                    <a:lnTo>
                      <a:pt x="508" y="786"/>
                    </a:lnTo>
                    <a:lnTo>
                      <a:pt x="559" y="781"/>
                    </a:lnTo>
                    <a:lnTo>
                      <a:pt x="559" y="601"/>
                    </a:lnTo>
                    <a:lnTo>
                      <a:pt x="530" y="622"/>
                    </a:lnTo>
                    <a:lnTo>
                      <a:pt x="498" y="639"/>
                    </a:lnTo>
                    <a:lnTo>
                      <a:pt x="462" y="654"/>
                    </a:lnTo>
                    <a:lnTo>
                      <a:pt x="424" y="665"/>
                    </a:lnTo>
                    <a:lnTo>
                      <a:pt x="381" y="675"/>
                    </a:lnTo>
                    <a:lnTo>
                      <a:pt x="335" y="681"/>
                    </a:lnTo>
                    <a:lnTo>
                      <a:pt x="284" y="685"/>
                    </a:lnTo>
                    <a:lnTo>
                      <a:pt x="229" y="686"/>
                    </a:lnTo>
                    <a:lnTo>
                      <a:pt x="168" y="685"/>
                    </a:lnTo>
                    <a:lnTo>
                      <a:pt x="100" y="681"/>
                    </a:lnTo>
                    <a:lnTo>
                      <a:pt x="75" y="676"/>
                    </a:lnTo>
                    <a:lnTo>
                      <a:pt x="54" y="667"/>
                    </a:lnTo>
                    <a:lnTo>
                      <a:pt x="35" y="653"/>
                    </a:lnTo>
                    <a:lnTo>
                      <a:pt x="19" y="634"/>
                    </a:lnTo>
                    <a:lnTo>
                      <a:pt x="9" y="614"/>
                    </a:lnTo>
                    <a:lnTo>
                      <a:pt x="2" y="590"/>
                    </a:lnTo>
                    <a:lnTo>
                      <a:pt x="0" y="565"/>
                    </a:lnTo>
                    <a:lnTo>
                      <a:pt x="5" y="541"/>
                    </a:lnTo>
                    <a:lnTo>
                      <a:pt x="15" y="519"/>
                    </a:lnTo>
                    <a:lnTo>
                      <a:pt x="29" y="500"/>
                    </a:lnTo>
                    <a:lnTo>
                      <a:pt x="47" y="484"/>
                    </a:lnTo>
                    <a:lnTo>
                      <a:pt x="69" y="474"/>
                    </a:lnTo>
                    <a:lnTo>
                      <a:pt x="92" y="467"/>
                    </a:lnTo>
                    <a:lnTo>
                      <a:pt x="116" y="466"/>
                    </a:lnTo>
                    <a:lnTo>
                      <a:pt x="171" y="469"/>
                    </a:lnTo>
                    <a:lnTo>
                      <a:pt x="221" y="469"/>
                    </a:lnTo>
                    <a:lnTo>
                      <a:pt x="266" y="466"/>
                    </a:lnTo>
                    <a:lnTo>
                      <a:pt x="306" y="461"/>
                    </a:lnTo>
                    <a:lnTo>
                      <a:pt x="341" y="452"/>
                    </a:lnTo>
                    <a:lnTo>
                      <a:pt x="373" y="441"/>
                    </a:lnTo>
                    <a:lnTo>
                      <a:pt x="401" y="427"/>
                    </a:lnTo>
                    <a:lnTo>
                      <a:pt x="425" y="411"/>
                    </a:lnTo>
                    <a:lnTo>
                      <a:pt x="447" y="393"/>
                    </a:lnTo>
                    <a:lnTo>
                      <a:pt x="467" y="372"/>
                    </a:lnTo>
                    <a:lnTo>
                      <a:pt x="485" y="348"/>
                    </a:lnTo>
                    <a:lnTo>
                      <a:pt x="500" y="322"/>
                    </a:lnTo>
                    <a:lnTo>
                      <a:pt x="515" y="293"/>
                    </a:lnTo>
                    <a:lnTo>
                      <a:pt x="529" y="263"/>
                    </a:lnTo>
                    <a:lnTo>
                      <a:pt x="543" y="231"/>
                    </a:lnTo>
                    <a:lnTo>
                      <a:pt x="557" y="195"/>
                    </a:lnTo>
                    <a:lnTo>
                      <a:pt x="571" y="158"/>
                    </a:lnTo>
                    <a:lnTo>
                      <a:pt x="583" y="131"/>
                    </a:lnTo>
                    <a:lnTo>
                      <a:pt x="600" y="104"/>
                    </a:lnTo>
                    <a:lnTo>
                      <a:pt x="620" y="81"/>
                    </a:lnTo>
                    <a:lnTo>
                      <a:pt x="644" y="60"/>
                    </a:lnTo>
                    <a:lnTo>
                      <a:pt x="669" y="43"/>
                    </a:lnTo>
                    <a:lnTo>
                      <a:pt x="695" y="28"/>
                    </a:lnTo>
                    <a:lnTo>
                      <a:pt x="723" y="16"/>
                    </a:lnTo>
                    <a:lnTo>
                      <a:pt x="751" y="8"/>
                    </a:lnTo>
                    <a:lnTo>
                      <a:pt x="754" y="7"/>
                    </a:lnTo>
                    <a:lnTo>
                      <a:pt x="764" y="5"/>
                    </a:lnTo>
                    <a:lnTo>
                      <a:pt x="776" y="2"/>
                    </a:lnTo>
                    <a:lnTo>
                      <a:pt x="794" y="0"/>
                    </a:lnTo>
                    <a:lnTo>
                      <a:pt x="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7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 Regular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id="{2FF696A9-0C0D-4036-AC75-83FA4E8B2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0" y="418"/>
                <a:ext cx="150" cy="327"/>
              </a:xfrm>
              <a:custGeom>
                <a:avLst/>
                <a:gdLst>
                  <a:gd name="T0" fmla="*/ 647 w 751"/>
                  <a:gd name="T1" fmla="*/ 0 h 1635"/>
                  <a:gd name="T2" fmla="*/ 671 w 751"/>
                  <a:gd name="T3" fmla="*/ 3 h 1635"/>
                  <a:gd name="T4" fmla="*/ 693 w 751"/>
                  <a:gd name="T5" fmla="*/ 11 h 1635"/>
                  <a:gd name="T6" fmla="*/ 712 w 751"/>
                  <a:gd name="T7" fmla="*/ 24 h 1635"/>
                  <a:gd name="T8" fmla="*/ 728 w 751"/>
                  <a:gd name="T9" fmla="*/ 40 h 1635"/>
                  <a:gd name="T10" fmla="*/ 741 w 751"/>
                  <a:gd name="T11" fmla="*/ 58 h 1635"/>
                  <a:gd name="T12" fmla="*/ 749 w 751"/>
                  <a:gd name="T13" fmla="*/ 80 h 1635"/>
                  <a:gd name="T14" fmla="*/ 751 w 751"/>
                  <a:gd name="T15" fmla="*/ 104 h 1635"/>
                  <a:gd name="T16" fmla="*/ 751 w 751"/>
                  <a:gd name="T17" fmla="*/ 1007 h 1635"/>
                  <a:gd name="T18" fmla="*/ 747 w 751"/>
                  <a:gd name="T19" fmla="*/ 1031 h 1635"/>
                  <a:gd name="T20" fmla="*/ 739 w 751"/>
                  <a:gd name="T21" fmla="*/ 1054 h 1635"/>
                  <a:gd name="T22" fmla="*/ 727 w 751"/>
                  <a:gd name="T23" fmla="*/ 1074 h 1635"/>
                  <a:gd name="T24" fmla="*/ 709 w 751"/>
                  <a:gd name="T25" fmla="*/ 1089 h 1635"/>
                  <a:gd name="T26" fmla="*/ 709 w 751"/>
                  <a:gd name="T27" fmla="*/ 1635 h 1635"/>
                  <a:gd name="T28" fmla="*/ 585 w 751"/>
                  <a:gd name="T29" fmla="*/ 1635 h 1635"/>
                  <a:gd name="T30" fmla="*/ 585 w 751"/>
                  <a:gd name="T31" fmla="*/ 1111 h 1635"/>
                  <a:gd name="T32" fmla="*/ 212 w 751"/>
                  <a:gd name="T33" fmla="*/ 1111 h 1635"/>
                  <a:gd name="T34" fmla="*/ 212 w 751"/>
                  <a:gd name="T35" fmla="*/ 1635 h 1635"/>
                  <a:gd name="T36" fmla="*/ 87 w 751"/>
                  <a:gd name="T37" fmla="*/ 1635 h 1635"/>
                  <a:gd name="T38" fmla="*/ 87 w 751"/>
                  <a:gd name="T39" fmla="*/ 1108 h 1635"/>
                  <a:gd name="T40" fmla="*/ 64 w 751"/>
                  <a:gd name="T41" fmla="*/ 1103 h 1635"/>
                  <a:gd name="T42" fmla="*/ 43 w 751"/>
                  <a:gd name="T43" fmla="*/ 1090 h 1635"/>
                  <a:gd name="T44" fmla="*/ 26 w 751"/>
                  <a:gd name="T45" fmla="*/ 1074 h 1635"/>
                  <a:gd name="T46" fmla="*/ 12 w 751"/>
                  <a:gd name="T47" fmla="*/ 1054 h 1635"/>
                  <a:gd name="T48" fmla="*/ 4 w 751"/>
                  <a:gd name="T49" fmla="*/ 1032 h 1635"/>
                  <a:gd name="T50" fmla="*/ 0 w 751"/>
                  <a:gd name="T51" fmla="*/ 1007 h 1635"/>
                  <a:gd name="T52" fmla="*/ 4 w 751"/>
                  <a:gd name="T53" fmla="*/ 983 h 1635"/>
                  <a:gd name="T54" fmla="*/ 11 w 751"/>
                  <a:gd name="T55" fmla="*/ 962 h 1635"/>
                  <a:gd name="T56" fmla="*/ 24 w 751"/>
                  <a:gd name="T57" fmla="*/ 942 h 1635"/>
                  <a:gd name="T58" fmla="*/ 40 w 751"/>
                  <a:gd name="T59" fmla="*/ 926 h 1635"/>
                  <a:gd name="T60" fmla="*/ 58 w 751"/>
                  <a:gd name="T61" fmla="*/ 913 h 1635"/>
                  <a:gd name="T62" fmla="*/ 80 w 751"/>
                  <a:gd name="T63" fmla="*/ 906 h 1635"/>
                  <a:gd name="T64" fmla="*/ 104 w 751"/>
                  <a:gd name="T65" fmla="*/ 903 h 1635"/>
                  <a:gd name="T66" fmla="*/ 288 w 751"/>
                  <a:gd name="T67" fmla="*/ 903 h 1635"/>
                  <a:gd name="T68" fmla="*/ 328 w 751"/>
                  <a:gd name="T69" fmla="*/ 902 h 1635"/>
                  <a:gd name="T70" fmla="*/ 364 w 751"/>
                  <a:gd name="T71" fmla="*/ 896 h 1635"/>
                  <a:gd name="T72" fmla="*/ 396 w 751"/>
                  <a:gd name="T73" fmla="*/ 888 h 1635"/>
                  <a:gd name="T74" fmla="*/ 424 w 751"/>
                  <a:gd name="T75" fmla="*/ 876 h 1635"/>
                  <a:gd name="T76" fmla="*/ 448 w 751"/>
                  <a:gd name="T77" fmla="*/ 862 h 1635"/>
                  <a:gd name="T78" fmla="*/ 469 w 751"/>
                  <a:gd name="T79" fmla="*/ 847 h 1635"/>
                  <a:gd name="T80" fmla="*/ 487 w 751"/>
                  <a:gd name="T81" fmla="*/ 831 h 1635"/>
                  <a:gd name="T82" fmla="*/ 500 w 751"/>
                  <a:gd name="T83" fmla="*/ 813 h 1635"/>
                  <a:gd name="T84" fmla="*/ 513 w 751"/>
                  <a:gd name="T85" fmla="*/ 794 h 1635"/>
                  <a:gd name="T86" fmla="*/ 522 w 751"/>
                  <a:gd name="T87" fmla="*/ 775 h 1635"/>
                  <a:gd name="T88" fmla="*/ 530 w 751"/>
                  <a:gd name="T89" fmla="*/ 755 h 1635"/>
                  <a:gd name="T90" fmla="*/ 535 w 751"/>
                  <a:gd name="T91" fmla="*/ 736 h 1635"/>
                  <a:gd name="T92" fmla="*/ 540 w 751"/>
                  <a:gd name="T93" fmla="*/ 718 h 1635"/>
                  <a:gd name="T94" fmla="*/ 542 w 751"/>
                  <a:gd name="T95" fmla="*/ 702 h 1635"/>
                  <a:gd name="T96" fmla="*/ 544 w 751"/>
                  <a:gd name="T97" fmla="*/ 686 h 1635"/>
                  <a:gd name="T98" fmla="*/ 544 w 751"/>
                  <a:gd name="T99" fmla="*/ 673 h 1635"/>
                  <a:gd name="T100" fmla="*/ 544 w 751"/>
                  <a:gd name="T101" fmla="*/ 661 h 1635"/>
                  <a:gd name="T102" fmla="*/ 544 w 751"/>
                  <a:gd name="T103" fmla="*/ 653 h 1635"/>
                  <a:gd name="T104" fmla="*/ 544 w 751"/>
                  <a:gd name="T105" fmla="*/ 647 h 1635"/>
                  <a:gd name="T106" fmla="*/ 543 w 751"/>
                  <a:gd name="T107" fmla="*/ 646 h 1635"/>
                  <a:gd name="T108" fmla="*/ 543 w 751"/>
                  <a:gd name="T109" fmla="*/ 104 h 1635"/>
                  <a:gd name="T110" fmla="*/ 547 w 751"/>
                  <a:gd name="T111" fmla="*/ 80 h 1635"/>
                  <a:gd name="T112" fmla="*/ 555 w 751"/>
                  <a:gd name="T113" fmla="*/ 58 h 1635"/>
                  <a:gd name="T114" fmla="*/ 566 w 751"/>
                  <a:gd name="T115" fmla="*/ 40 h 1635"/>
                  <a:gd name="T116" fmla="*/ 582 w 751"/>
                  <a:gd name="T117" fmla="*/ 24 h 1635"/>
                  <a:gd name="T118" fmla="*/ 602 w 751"/>
                  <a:gd name="T119" fmla="*/ 11 h 1635"/>
                  <a:gd name="T120" fmla="*/ 624 w 751"/>
                  <a:gd name="T121" fmla="*/ 3 h 1635"/>
                  <a:gd name="T122" fmla="*/ 647 w 751"/>
                  <a:gd name="T123" fmla="*/ 0 h 1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51" h="1635">
                    <a:moveTo>
                      <a:pt x="647" y="0"/>
                    </a:moveTo>
                    <a:lnTo>
                      <a:pt x="671" y="3"/>
                    </a:lnTo>
                    <a:lnTo>
                      <a:pt x="693" y="11"/>
                    </a:lnTo>
                    <a:lnTo>
                      <a:pt x="712" y="24"/>
                    </a:lnTo>
                    <a:lnTo>
                      <a:pt x="728" y="40"/>
                    </a:lnTo>
                    <a:lnTo>
                      <a:pt x="741" y="58"/>
                    </a:lnTo>
                    <a:lnTo>
                      <a:pt x="749" y="80"/>
                    </a:lnTo>
                    <a:lnTo>
                      <a:pt x="751" y="104"/>
                    </a:lnTo>
                    <a:lnTo>
                      <a:pt x="751" y="1007"/>
                    </a:lnTo>
                    <a:lnTo>
                      <a:pt x="747" y="1031"/>
                    </a:lnTo>
                    <a:lnTo>
                      <a:pt x="739" y="1054"/>
                    </a:lnTo>
                    <a:lnTo>
                      <a:pt x="727" y="1074"/>
                    </a:lnTo>
                    <a:lnTo>
                      <a:pt x="709" y="1089"/>
                    </a:lnTo>
                    <a:lnTo>
                      <a:pt x="709" y="1635"/>
                    </a:lnTo>
                    <a:lnTo>
                      <a:pt x="585" y="1635"/>
                    </a:lnTo>
                    <a:lnTo>
                      <a:pt x="585" y="1111"/>
                    </a:lnTo>
                    <a:lnTo>
                      <a:pt x="212" y="1111"/>
                    </a:lnTo>
                    <a:lnTo>
                      <a:pt x="212" y="1635"/>
                    </a:lnTo>
                    <a:lnTo>
                      <a:pt x="87" y="1635"/>
                    </a:lnTo>
                    <a:lnTo>
                      <a:pt x="87" y="1108"/>
                    </a:lnTo>
                    <a:lnTo>
                      <a:pt x="64" y="1103"/>
                    </a:lnTo>
                    <a:lnTo>
                      <a:pt x="43" y="1090"/>
                    </a:lnTo>
                    <a:lnTo>
                      <a:pt x="26" y="1074"/>
                    </a:lnTo>
                    <a:lnTo>
                      <a:pt x="12" y="1054"/>
                    </a:lnTo>
                    <a:lnTo>
                      <a:pt x="4" y="1032"/>
                    </a:lnTo>
                    <a:lnTo>
                      <a:pt x="0" y="1007"/>
                    </a:lnTo>
                    <a:lnTo>
                      <a:pt x="4" y="983"/>
                    </a:lnTo>
                    <a:lnTo>
                      <a:pt x="11" y="962"/>
                    </a:lnTo>
                    <a:lnTo>
                      <a:pt x="24" y="942"/>
                    </a:lnTo>
                    <a:lnTo>
                      <a:pt x="40" y="926"/>
                    </a:lnTo>
                    <a:lnTo>
                      <a:pt x="58" y="913"/>
                    </a:lnTo>
                    <a:lnTo>
                      <a:pt x="80" y="906"/>
                    </a:lnTo>
                    <a:lnTo>
                      <a:pt x="104" y="903"/>
                    </a:lnTo>
                    <a:lnTo>
                      <a:pt x="288" y="903"/>
                    </a:lnTo>
                    <a:lnTo>
                      <a:pt x="328" y="902"/>
                    </a:lnTo>
                    <a:lnTo>
                      <a:pt x="364" y="896"/>
                    </a:lnTo>
                    <a:lnTo>
                      <a:pt x="396" y="888"/>
                    </a:lnTo>
                    <a:lnTo>
                      <a:pt x="424" y="876"/>
                    </a:lnTo>
                    <a:lnTo>
                      <a:pt x="448" y="862"/>
                    </a:lnTo>
                    <a:lnTo>
                      <a:pt x="469" y="847"/>
                    </a:lnTo>
                    <a:lnTo>
                      <a:pt x="487" y="831"/>
                    </a:lnTo>
                    <a:lnTo>
                      <a:pt x="500" y="813"/>
                    </a:lnTo>
                    <a:lnTo>
                      <a:pt x="513" y="794"/>
                    </a:lnTo>
                    <a:lnTo>
                      <a:pt x="522" y="775"/>
                    </a:lnTo>
                    <a:lnTo>
                      <a:pt x="530" y="755"/>
                    </a:lnTo>
                    <a:lnTo>
                      <a:pt x="535" y="736"/>
                    </a:lnTo>
                    <a:lnTo>
                      <a:pt x="540" y="718"/>
                    </a:lnTo>
                    <a:lnTo>
                      <a:pt x="542" y="702"/>
                    </a:lnTo>
                    <a:lnTo>
                      <a:pt x="544" y="686"/>
                    </a:lnTo>
                    <a:lnTo>
                      <a:pt x="544" y="673"/>
                    </a:lnTo>
                    <a:lnTo>
                      <a:pt x="544" y="661"/>
                    </a:lnTo>
                    <a:lnTo>
                      <a:pt x="544" y="653"/>
                    </a:lnTo>
                    <a:lnTo>
                      <a:pt x="544" y="647"/>
                    </a:lnTo>
                    <a:lnTo>
                      <a:pt x="543" y="646"/>
                    </a:lnTo>
                    <a:lnTo>
                      <a:pt x="543" y="104"/>
                    </a:lnTo>
                    <a:lnTo>
                      <a:pt x="547" y="80"/>
                    </a:lnTo>
                    <a:lnTo>
                      <a:pt x="555" y="58"/>
                    </a:lnTo>
                    <a:lnTo>
                      <a:pt x="566" y="40"/>
                    </a:lnTo>
                    <a:lnTo>
                      <a:pt x="582" y="24"/>
                    </a:lnTo>
                    <a:lnTo>
                      <a:pt x="602" y="11"/>
                    </a:lnTo>
                    <a:lnTo>
                      <a:pt x="624" y="3"/>
                    </a:lnTo>
                    <a:lnTo>
                      <a:pt x="647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75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 Regular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10E9B33-51C3-4AF8-8331-FF13C8362353}"/>
              </a:ext>
            </a:extLst>
          </p:cNvPr>
          <p:cNvGrpSpPr/>
          <p:nvPr/>
        </p:nvGrpSpPr>
        <p:grpSpPr>
          <a:xfrm>
            <a:off x="6332400" y="864000"/>
            <a:ext cx="5747657" cy="957944"/>
            <a:chOff x="6405706" y="840224"/>
            <a:chExt cx="5747657" cy="957944"/>
          </a:xfrm>
        </p:grpSpPr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F24682AC-065B-480E-8D90-DB840DC7A5FE}"/>
                </a:ext>
              </a:extLst>
            </p:cNvPr>
            <p:cNvSpPr/>
            <p:nvPr/>
          </p:nvSpPr>
          <p:spPr>
            <a:xfrm>
              <a:off x="6405706" y="840224"/>
              <a:ext cx="5747657" cy="957944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53940" defTabSz="907509"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 Regular" charset="0"/>
                  <a:ea typeface="+mn-ea"/>
                  <a:cs typeface="+mn-cs"/>
                </a:rPr>
                <a:t>Proven System</a:t>
              </a:r>
              <a:endParaRPr lang="en-US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entury Gothic Regular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75A5315-5605-41B5-8E93-83BBFC5D37C0}"/>
                </a:ext>
              </a:extLst>
            </p:cNvPr>
            <p:cNvSpPr/>
            <p:nvPr/>
          </p:nvSpPr>
          <p:spPr>
            <a:xfrm>
              <a:off x="6536334" y="963596"/>
              <a:ext cx="711200" cy="711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75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endParaRPr>
            </a:p>
          </p:txBody>
        </p:sp>
      </p:grp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600916E8-19C4-403A-A303-CB15E85674C9}"/>
              </a:ext>
            </a:extLst>
          </p:cNvPr>
          <p:cNvSpPr/>
          <p:nvPr/>
        </p:nvSpPr>
        <p:spPr>
          <a:xfrm>
            <a:off x="6343001" y="3547772"/>
            <a:ext cx="5747657" cy="957944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853940" marR="0" lvl="0" indent="0" algn="l" defTabSz="9075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t>Willable Asset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4C56B3-C770-4270-8194-BD45F0BF1573}"/>
              </a:ext>
            </a:extLst>
          </p:cNvPr>
          <p:cNvSpPr/>
          <p:nvPr/>
        </p:nvSpPr>
        <p:spPr>
          <a:xfrm>
            <a:off x="6473629" y="3671144"/>
            <a:ext cx="711200" cy="711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75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  <p:pic>
        <p:nvPicPr>
          <p:cNvPr id="2054" name="Picture 6" descr="Image result for system icon">
            <a:extLst>
              <a:ext uri="{FF2B5EF4-FFF2-40B4-BE49-F238E27FC236}">
                <a16:creationId xmlns:a16="http://schemas.microsoft.com/office/drawing/2014/main" id="{335296CA-7356-4545-A86E-F127A749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848" y="1096276"/>
            <a:ext cx="552761" cy="5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BDF54CE-0E60-4D7B-9526-42DB7A77D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5" t="120" r="22182"/>
          <a:stretch/>
        </p:blipFill>
        <p:spPr>
          <a:xfrm>
            <a:off x="-1" y="0"/>
            <a:ext cx="6177797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A91832B-A0D3-4ABF-AECF-0ECA86E2EEB2}"/>
              </a:ext>
            </a:extLst>
          </p:cNvPr>
          <p:cNvGrpSpPr/>
          <p:nvPr/>
        </p:nvGrpSpPr>
        <p:grpSpPr>
          <a:xfrm>
            <a:off x="6343200" y="2228400"/>
            <a:ext cx="5747657" cy="957944"/>
            <a:chOff x="6341041" y="2130120"/>
            <a:chExt cx="5747657" cy="957944"/>
          </a:xfrm>
        </p:grpSpPr>
        <p:sp>
          <p:nvSpPr>
            <p:cNvPr id="47" name="Rounded Rectangle 4">
              <a:extLst>
                <a:ext uri="{FF2B5EF4-FFF2-40B4-BE49-F238E27FC236}">
                  <a16:creationId xmlns:a16="http://schemas.microsoft.com/office/drawing/2014/main" id="{70753E6B-3303-4252-82B2-D794809EF926}"/>
                </a:ext>
              </a:extLst>
            </p:cNvPr>
            <p:cNvSpPr/>
            <p:nvPr/>
          </p:nvSpPr>
          <p:spPr>
            <a:xfrm>
              <a:off x="6341041" y="2130120"/>
              <a:ext cx="5747657" cy="95794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53940" defTabSz="907509">
                <a:defRPr/>
              </a:pPr>
              <a:r>
                <a:rPr lang="en-US" sz="2400" dirty="0">
                  <a:ln w="3175">
                    <a:solidFill>
                      <a:prstClr val="white"/>
                    </a:solidFill>
                  </a:ln>
                  <a:solidFill>
                    <a:srgbClr val="FFFFFF"/>
                  </a:solidFill>
                  <a:latin typeface="Century Gothic Regular" charset="0"/>
                </a:rPr>
                <a:t>Unlimited Income Potential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5597621-E8AA-405F-B180-D6FB5FF7614A}"/>
                </a:ext>
              </a:extLst>
            </p:cNvPr>
            <p:cNvSpPr/>
            <p:nvPr/>
          </p:nvSpPr>
          <p:spPr>
            <a:xfrm>
              <a:off x="6471669" y="2253492"/>
              <a:ext cx="711200" cy="711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75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738C97-F30B-4D57-B8B3-28B2BE5DA1D2}"/>
              </a:ext>
            </a:extLst>
          </p:cNvPr>
          <p:cNvGrpSpPr/>
          <p:nvPr/>
        </p:nvGrpSpPr>
        <p:grpSpPr>
          <a:xfrm>
            <a:off x="-13744" y="4712662"/>
            <a:ext cx="6436845" cy="1169777"/>
            <a:chOff x="-2447" y="4821553"/>
            <a:chExt cx="6436845" cy="116977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58D0712-0873-4EB8-AD95-BD07B62EC61B}"/>
                </a:ext>
              </a:extLst>
            </p:cNvPr>
            <p:cNvSpPr txBox="1"/>
            <p:nvPr/>
          </p:nvSpPr>
          <p:spPr>
            <a:xfrm>
              <a:off x="-2447" y="4981130"/>
              <a:ext cx="6191031" cy="1010200"/>
            </a:xfrm>
            <a:prstGeom prst="rect">
              <a:avLst/>
            </a:prstGeom>
            <a:solidFill>
              <a:srgbClr val="3AC0FA"/>
            </a:solidFill>
          </p:spPr>
          <p:txBody>
            <a:bodyPr wrap="square" rtlCol="0">
              <a:noAutofit/>
            </a:bodyPr>
            <a:lstStyle/>
            <a:p>
              <a:pPr algn="ctr"/>
              <a:endParaRPr lang="en-GB" sz="1200" spc="200" dirty="0">
                <a:solidFill>
                  <a:schemeClr val="bg1"/>
                </a:solidFill>
                <a:latin typeface="Helvetica Regular" charset="0"/>
                <a:cs typeface="Helvetica Regular" charset="0"/>
              </a:endParaRPr>
            </a:p>
            <a:p>
              <a:pPr algn="ctr"/>
              <a:r>
                <a:rPr lang="en-GB" sz="2800" spc="200" dirty="0">
                  <a:solidFill>
                    <a:schemeClr val="bg1"/>
                  </a:solidFill>
                  <a:latin typeface="Helvetica Regular" charset="0"/>
                  <a:cs typeface="Helvetica Regular" charset="0"/>
                </a:rPr>
                <a:t>UNFRANCHISE BUSINESS</a:t>
              </a:r>
              <a:endParaRPr lang="en-US" sz="2800" spc="200" dirty="0">
                <a:solidFill>
                  <a:schemeClr val="bg1"/>
                </a:solidFill>
                <a:latin typeface="Helvetica Regular" charset="0"/>
                <a:cs typeface="Helvetica Regular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32CDB6F-C9F0-429C-9BD8-EC086B91AA8E}"/>
                </a:ext>
              </a:extLst>
            </p:cNvPr>
            <p:cNvSpPr/>
            <p:nvPr/>
          </p:nvSpPr>
          <p:spPr>
            <a:xfrm>
              <a:off x="177010" y="4821553"/>
              <a:ext cx="78561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>
                  <a:solidFill>
                    <a:schemeClr val="bg1"/>
                  </a:solidFill>
                  <a:latin typeface="Helvetica Regular" charset="0"/>
                  <a:cs typeface="Helvetica Regular" charset="0"/>
                </a:rPr>
                <a:t>[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CD64AC0-AD9D-483E-A555-9ADFA6F79FFC}"/>
                </a:ext>
              </a:extLst>
            </p:cNvPr>
            <p:cNvSpPr/>
            <p:nvPr/>
          </p:nvSpPr>
          <p:spPr>
            <a:xfrm>
              <a:off x="5648779" y="4821553"/>
              <a:ext cx="78561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>
                  <a:solidFill>
                    <a:schemeClr val="bg1"/>
                  </a:solidFill>
                  <a:latin typeface="Helvetica Regular" charset="0"/>
                  <a:cs typeface="Helvetica Regular" charset="0"/>
                </a:rPr>
                <a:t>]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79DB02B-6599-4755-9E84-411AFD67E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1333" y="5782463"/>
              <a:ext cx="2178050" cy="199951"/>
            </a:xfrm>
            <a:prstGeom prst="rect">
              <a:avLst/>
            </a:prstGeom>
          </p:spPr>
        </p:pic>
      </p:grpSp>
      <p:pic>
        <p:nvPicPr>
          <p:cNvPr id="1026" name="Picture 2" descr="Image result for asset icon">
            <a:extLst>
              <a:ext uri="{FF2B5EF4-FFF2-40B4-BE49-F238E27FC236}">
                <a16:creationId xmlns:a16="http://schemas.microsoft.com/office/drawing/2014/main" id="{129CC230-54FC-4175-AC14-63D1097DC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t="17759" r="15550" b="18780"/>
          <a:stretch/>
        </p:blipFill>
        <p:spPr bwMode="auto">
          <a:xfrm>
            <a:off x="6511314" y="3756189"/>
            <a:ext cx="654614" cy="6047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blue money bags icon">
            <a:extLst>
              <a:ext uri="{FF2B5EF4-FFF2-40B4-BE49-F238E27FC236}">
                <a16:creationId xmlns:a16="http://schemas.microsoft.com/office/drawing/2014/main" id="{7185C5AE-2DCE-4453-90E6-A12C1ACF3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3" t="15692" r="44618" b="19586"/>
          <a:stretch/>
        </p:blipFill>
        <p:spPr bwMode="auto">
          <a:xfrm>
            <a:off x="6521370" y="2411939"/>
            <a:ext cx="595495" cy="6050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43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DCA34C-9943-4326-8EA1-EFE3B36E47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0026" y="322589"/>
            <a:ext cx="10214363" cy="58353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DA5A21-E421-4739-81CF-3EBC0B28D256}"/>
              </a:ext>
            </a:extLst>
          </p:cNvPr>
          <p:cNvSpPr/>
          <p:nvPr/>
        </p:nvSpPr>
        <p:spPr>
          <a:xfrm>
            <a:off x="9558199" y="6475662"/>
            <a:ext cx="232627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 dirty="0">
                <a:solidFill>
                  <a:srgbClr val="333333"/>
                </a:solidFill>
                <a:latin typeface="arial" panose="020B0604020202020204" pitchFamily="34" charset="0"/>
              </a:rPr>
              <a:t>Source(s):</a:t>
            </a:r>
            <a:r>
              <a:rPr lang="en-GB" sz="900" dirty="0">
                <a:solidFill>
                  <a:srgbClr val="333333"/>
                </a:solidFill>
                <a:latin typeface="arial" panose="020B0604020202020204" pitchFamily="34" charset="0"/>
              </a:rPr>
              <a:t> Australian Bureau of Statistics</a:t>
            </a: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99A397-BAF3-4732-847F-BBC961E55ED0}"/>
              </a:ext>
            </a:extLst>
          </p:cNvPr>
          <p:cNvSpPr txBox="1"/>
          <p:nvPr/>
        </p:nvSpPr>
        <p:spPr>
          <a:xfrm>
            <a:off x="5033554" y="2717075"/>
            <a:ext cx="652743" cy="369332"/>
          </a:xfrm>
          <a:prstGeom prst="wedgeRectCallout">
            <a:avLst>
              <a:gd name="adj1" fmla="val -58721"/>
              <a:gd name="adj2" fmla="val 126164"/>
            </a:avLst>
          </a:prstGeom>
          <a:solidFill>
            <a:schemeClr val="accent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AU" dirty="0"/>
              <a:t>$600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98164-329E-4650-AD2A-72B3568F6F2C}"/>
              </a:ext>
            </a:extLst>
          </p:cNvPr>
          <p:cNvSpPr txBox="1"/>
          <p:nvPr/>
        </p:nvSpPr>
        <p:spPr>
          <a:xfrm>
            <a:off x="8438605" y="827315"/>
            <a:ext cx="827471" cy="369332"/>
          </a:xfrm>
          <a:prstGeom prst="wedgeRectCallout">
            <a:avLst>
              <a:gd name="adj1" fmla="val 97039"/>
              <a:gd name="adj2" fmla="val 55426"/>
            </a:avLst>
          </a:prstGeom>
          <a:solidFill>
            <a:schemeClr val="accent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AU" dirty="0"/>
              <a:t>$1,400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E841C9A4-BB03-4B25-A1D8-B93D74C16D8A}"/>
              </a:ext>
            </a:extLst>
          </p:cNvPr>
          <p:cNvSpPr/>
          <p:nvPr/>
        </p:nvSpPr>
        <p:spPr>
          <a:xfrm>
            <a:off x="9901646" y="1257608"/>
            <a:ext cx="652743" cy="2171392"/>
          </a:xfrm>
          <a:prstGeom prst="rightBrace">
            <a:avLst/>
          </a:prstGeom>
          <a:noFill/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27DD5D-6E72-4425-8BD4-E67CCFBC7637}"/>
              </a:ext>
            </a:extLst>
          </p:cNvPr>
          <p:cNvSpPr txBox="1"/>
          <p:nvPr/>
        </p:nvSpPr>
        <p:spPr>
          <a:xfrm>
            <a:off x="10618363" y="2402580"/>
            <a:ext cx="917880" cy="51935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AU" dirty="0"/>
              <a:t>$800</a:t>
            </a:r>
          </a:p>
        </p:txBody>
      </p:sp>
    </p:spTree>
    <p:extLst>
      <p:ext uri="{BB962C8B-B14F-4D97-AF65-F5344CB8AC3E}">
        <p14:creationId xmlns:p14="http://schemas.microsoft.com/office/powerpoint/2010/main" val="390833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" y="-37877"/>
            <a:ext cx="12188660" cy="68561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08000" y="6824133"/>
            <a:ext cx="18466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0" y="6552808"/>
            <a:ext cx="12192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charset="0"/>
                <a:ea typeface="Helvetica Regular" charset="0"/>
                <a:cs typeface="Helvetica Regular" charset="0"/>
              </a:rPr>
              <a:t>Copyright © 2018 Market America Worldwide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E5B562-A6CA-4FE4-A614-A77A0FCCAFB8}"/>
              </a:ext>
            </a:extLst>
          </p:cNvPr>
          <p:cNvGrpSpPr/>
          <p:nvPr/>
        </p:nvGrpSpPr>
        <p:grpSpPr>
          <a:xfrm>
            <a:off x="-321732" y="4998507"/>
            <a:ext cx="13021732" cy="1898313"/>
            <a:chOff x="-406399" y="2447444"/>
            <a:chExt cx="13021732" cy="1898313"/>
          </a:xfrm>
        </p:grpSpPr>
        <p:sp>
          <p:nvSpPr>
            <p:cNvPr id="13" name="Rectangle 12"/>
            <p:cNvSpPr/>
            <p:nvPr/>
          </p:nvSpPr>
          <p:spPr>
            <a:xfrm>
              <a:off x="-406399" y="2535810"/>
              <a:ext cx="13021732" cy="1809947"/>
            </a:xfrm>
            <a:prstGeom prst="rect">
              <a:avLst/>
            </a:prstGeom>
            <a:solidFill>
              <a:srgbClr val="3AC0F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0" y="2651811"/>
              <a:ext cx="12192000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000" spc="200" dirty="0">
                  <a:solidFill>
                    <a:srgbClr val="002060"/>
                  </a:solidFill>
                  <a:latin typeface="Helvetica Regular" charset="0"/>
                  <a:cs typeface="Helvetica Regular" charset="0"/>
                </a:rPr>
                <a:t>Position</a:t>
              </a:r>
              <a:r>
                <a:rPr lang="en-GB" sz="4000" spc="200" dirty="0">
                  <a:solidFill>
                    <a:prstClr val="white"/>
                  </a:solidFill>
                  <a:latin typeface="Helvetica Regular" charset="0"/>
                  <a:cs typeface="Helvetica Regular" charset="0"/>
                </a:rPr>
                <a:t> yourself for </a:t>
              </a:r>
              <a:r>
                <a:rPr lang="en-GB" sz="4000" spc="200" dirty="0">
                  <a:solidFill>
                    <a:srgbClr val="002060"/>
                  </a:solidFill>
                  <a:latin typeface="Helvetica Regular" charset="0"/>
                  <a:cs typeface="Helvetica Regular" charset="0"/>
                </a:rPr>
                <a:t>SUCCESS</a:t>
              </a:r>
              <a:endParaRPr kumimoji="0" lang="en-GB" sz="4000" b="0" i="0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Regular" charset="0"/>
                <a:cs typeface="Helvetica Regular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2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Regular" charset="0"/>
                  <a:ea typeface="+mn-ea"/>
                  <a:cs typeface="Helvetica Regular" charset="0"/>
                </a:rPr>
                <a:t>Own an </a:t>
              </a:r>
              <a:r>
                <a:rPr kumimoji="0" lang="en-GB" sz="4000" b="0" i="0" u="none" strike="noStrike" kern="1200" cap="none" spc="2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elvetica Regular" charset="0"/>
                  <a:ea typeface="+mn-ea"/>
                  <a:cs typeface="Helvetica Regular" charset="0"/>
                </a:rPr>
                <a:t>UNFRANCHISE BUSINESS</a:t>
              </a:r>
              <a:endParaRPr kumimoji="0" lang="en-US" sz="4000" b="0" i="0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23367" y="2447444"/>
              <a:ext cx="785619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Regular" charset="0"/>
                  <a:ea typeface="+mn-ea"/>
                  <a:cs typeface="Helvetica Regular" charset="0"/>
                </a:rPr>
                <a:t>[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183410" y="2447444"/>
              <a:ext cx="785619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Regular" charset="0"/>
                  <a:ea typeface="+mn-ea"/>
                  <a:cs typeface="Helvetica Regular" charset="0"/>
                </a:rPr>
                <a:t>]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4547" y="4077195"/>
              <a:ext cx="2837469" cy="260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89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>
            <a:extLst>
              <a:ext uri="{FF2B5EF4-FFF2-40B4-BE49-F238E27FC236}">
                <a16:creationId xmlns:a16="http://schemas.microsoft.com/office/drawing/2014/main" id="{EE6FEC40-55AC-4C09-896B-3BED80B52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" r="-1" b="7349"/>
          <a:stretch/>
        </p:blipFill>
        <p:spPr bwMode="auto">
          <a:xfrm rot="21600000">
            <a:off x="838200" y="-3810"/>
            <a:ext cx="99288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73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3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Related image">
            <a:extLst>
              <a:ext uri="{FF2B5EF4-FFF2-40B4-BE49-F238E27FC236}">
                <a16:creationId xmlns:a16="http://schemas.microsoft.com/office/drawing/2014/main" id="{57CD77C0-42FD-4890-9A8D-8ACFADC9B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9" r="4487" b="608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CF1AA-13F4-45EE-813A-2517B464409B}"/>
              </a:ext>
            </a:extLst>
          </p:cNvPr>
          <p:cNvSpPr txBox="1"/>
          <p:nvPr/>
        </p:nvSpPr>
        <p:spPr>
          <a:xfrm>
            <a:off x="8077237" y="336049"/>
            <a:ext cx="4062643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n w="22225">
                  <a:noFill/>
                  <a:prstDash val="solid"/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SYSTEM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0CC92-4BC5-4271-93F5-413D3017A526}"/>
              </a:ext>
            </a:extLst>
          </p:cNvPr>
          <p:cNvSpPr txBox="1"/>
          <p:nvPr/>
        </p:nvSpPr>
        <p:spPr>
          <a:xfrm>
            <a:off x="8502732" y="1379458"/>
            <a:ext cx="2624447" cy="307734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dirty="0"/>
              <a:t>Save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dirty="0"/>
              <a:t>Yourself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dirty="0"/>
              <a:t>Stress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dirty="0"/>
              <a:t>Time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dirty="0"/>
              <a:t>Energy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500" dirty="0"/>
              <a:t>Money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4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market america convention">
            <a:extLst>
              <a:ext uri="{FF2B5EF4-FFF2-40B4-BE49-F238E27FC236}">
                <a16:creationId xmlns:a16="http://schemas.microsoft.com/office/drawing/2014/main" id="{B2C6499A-2C63-4FE3-BEBF-5D9664CE1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b="1518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65FDC5-45E2-4C9E-8A70-AAD07375D529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Plug your team to GMTSS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479FF2E-6F80-4F5A-A3BC-14660FDB6ED5}"/>
              </a:ext>
            </a:extLst>
          </p:cNvPr>
          <p:cNvSpPr/>
          <p:nvPr/>
        </p:nvSpPr>
        <p:spPr>
          <a:xfrm>
            <a:off x="4169980" y="597408"/>
            <a:ext cx="3852041" cy="2072640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rgbClr val="002060"/>
            </a:solidFill>
          </a:ln>
        </p:spPr>
        <p:txBody>
          <a:bodyPr wrap="square">
            <a:noAutofit/>
          </a:bodyPr>
          <a:lstStyle/>
          <a:p>
            <a:pPr algn="ctr"/>
            <a:r>
              <a:rPr lang="en-A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Market Australia Annual Convention</a:t>
            </a:r>
          </a:p>
        </p:txBody>
      </p:sp>
      <p:pic>
        <p:nvPicPr>
          <p:cNvPr id="7" name="Picture 4" descr="Image result for australia transparent background">
            <a:extLst>
              <a:ext uri="{FF2B5EF4-FFF2-40B4-BE49-F238E27FC236}">
                <a16:creationId xmlns:a16="http://schemas.microsoft.com/office/drawing/2014/main" id="{537DEE20-7BA0-41CE-8FBF-C9C941171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016" y="1633728"/>
            <a:ext cx="1343428" cy="99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03A839-0FAE-4681-85E6-60BD6C04C8AE}"/>
              </a:ext>
            </a:extLst>
          </p:cNvPr>
          <p:cNvSpPr txBox="1"/>
          <p:nvPr/>
        </p:nvSpPr>
        <p:spPr>
          <a:xfrm>
            <a:off x="5086371" y="1633728"/>
            <a:ext cx="14670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uhaus 93" panose="04030905020B02020C02" pitchFamily="82" charset="0"/>
              </a:rPr>
              <a:t>2020</a:t>
            </a:r>
            <a:endParaRPr lang="en-AU" sz="4400" dirty="0">
              <a:latin typeface="Bauhaus 93" panose="04030905020B02020C02" pitchFamily="8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475DB4-5E08-4972-A6DD-DA07FD1A542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61894">
            <a:off x="9275081" y="5334481"/>
            <a:ext cx="1589638" cy="125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5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6146" name="Picture 2" descr="Image result for market america convention">
            <a:extLst>
              <a:ext uri="{FF2B5EF4-FFF2-40B4-BE49-F238E27FC236}">
                <a16:creationId xmlns:a16="http://schemas.microsoft.com/office/drawing/2014/main" id="{40D9A3D3-F161-4C30-B5DB-39849E102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" t="19699" r="134" b="8322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B24CEF-E3C9-4C4B-8A90-27136439EA61}"/>
              </a:ext>
            </a:extLst>
          </p:cNvPr>
          <p:cNvSpPr txBox="1"/>
          <p:nvPr/>
        </p:nvSpPr>
        <p:spPr>
          <a:xfrm>
            <a:off x="614528" y="123785"/>
            <a:ext cx="8417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>
                <a:latin typeface="Lucida Calligraphy" panose="03010101010101010101" pitchFamily="66" charset="0"/>
              </a:rPr>
              <a:t>Your journey to </a:t>
            </a:r>
            <a:r>
              <a:rPr lang="en-AU" sz="3200" b="1" dirty="0">
                <a:solidFill>
                  <a:srgbClr val="FFC000"/>
                </a:solidFill>
                <a:latin typeface="Lucida Calligraphy" panose="03010101010101010101" pitchFamily="66" charset="0"/>
              </a:rPr>
              <a:t>SUCCESS</a:t>
            </a:r>
            <a:r>
              <a:rPr lang="en-AU" sz="3200" dirty="0">
                <a:latin typeface="Lucida Calligraphy" panose="03010101010101010101" pitchFamily="66" charset="0"/>
              </a:rPr>
              <a:t> begins with</a:t>
            </a:r>
          </a:p>
        </p:txBody>
      </p:sp>
    </p:spTree>
    <p:extLst>
      <p:ext uri="{BB962C8B-B14F-4D97-AF65-F5344CB8AC3E}">
        <p14:creationId xmlns:p14="http://schemas.microsoft.com/office/powerpoint/2010/main" val="323052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953E67C-7235-4FF4-A64D-CDA158FBAE06}"/>
              </a:ext>
            </a:extLst>
          </p:cNvPr>
          <p:cNvGrpSpPr/>
          <p:nvPr/>
        </p:nvGrpSpPr>
        <p:grpSpPr>
          <a:xfrm>
            <a:off x="1584959" y="4523284"/>
            <a:ext cx="8755044" cy="1756861"/>
            <a:chOff x="1584960" y="534050"/>
            <a:chExt cx="8755044" cy="17568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C6F9F7-B6D5-418A-A153-5C39AB3C0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39719" y="865257"/>
              <a:ext cx="6260462" cy="116911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3752E4-78A1-4B3E-BEBE-065128994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2083" y="608886"/>
              <a:ext cx="1517228" cy="154251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8F14FA7-02FE-44A8-BF65-28E8E728C3E5}"/>
                </a:ext>
              </a:extLst>
            </p:cNvPr>
            <p:cNvSpPr/>
            <p:nvPr/>
          </p:nvSpPr>
          <p:spPr>
            <a:xfrm>
              <a:off x="1584960" y="534050"/>
              <a:ext cx="8755044" cy="1756861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94BD42-816E-47B6-84C7-66D67F7B6C3A}"/>
              </a:ext>
            </a:extLst>
          </p:cNvPr>
          <p:cNvGrpSpPr/>
          <p:nvPr/>
        </p:nvGrpSpPr>
        <p:grpSpPr>
          <a:xfrm>
            <a:off x="1584959" y="2509886"/>
            <a:ext cx="8755044" cy="1756861"/>
            <a:chOff x="1584960" y="2536823"/>
            <a:chExt cx="8755044" cy="1756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CBF82E0-D5A9-4541-A03B-3273B1AC2A95}"/>
                </a:ext>
              </a:extLst>
            </p:cNvPr>
            <p:cNvSpPr/>
            <p:nvPr/>
          </p:nvSpPr>
          <p:spPr>
            <a:xfrm>
              <a:off x="1584960" y="2536823"/>
              <a:ext cx="8755044" cy="1756861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0761E9B-2396-4551-B257-00168F401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23292" y="2772315"/>
              <a:ext cx="1257300" cy="128587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0CEE9D-D534-40E1-8A3C-D7514FF77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1996" y="2772314"/>
              <a:ext cx="6592822" cy="118694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69C2FE1-A98E-4014-AB71-BF55C098A2A4}"/>
              </a:ext>
            </a:extLst>
          </p:cNvPr>
          <p:cNvGrpSpPr/>
          <p:nvPr/>
        </p:nvGrpSpPr>
        <p:grpSpPr>
          <a:xfrm>
            <a:off x="1584959" y="260961"/>
            <a:ext cx="8755044" cy="1756861"/>
            <a:chOff x="1584959" y="4604270"/>
            <a:chExt cx="8755044" cy="175686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6CB82FF-CE60-4FAB-9BAB-5359C3AAE2D0}"/>
                </a:ext>
              </a:extLst>
            </p:cNvPr>
            <p:cNvSpPr/>
            <p:nvPr/>
          </p:nvSpPr>
          <p:spPr>
            <a:xfrm>
              <a:off x="1584959" y="4604270"/>
              <a:ext cx="8755044" cy="1756861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1C862C-AB0E-452E-8BC3-1A54A4EB4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1112" y="4794364"/>
              <a:ext cx="1454972" cy="14782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FDA51C-C99A-438B-9E5E-917949838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66084" y="4995280"/>
              <a:ext cx="6706429" cy="974840"/>
            </a:xfrm>
            <a:prstGeom prst="rect">
              <a:avLst/>
            </a:prstGeom>
          </p:spPr>
        </p:pic>
      </p:grpSp>
      <p:pic>
        <p:nvPicPr>
          <p:cNvPr id="1026" name="Picture 2" descr="Image result for news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1" t="1445" r="24060" b="1"/>
          <a:stretch/>
        </p:blipFill>
        <p:spPr bwMode="auto">
          <a:xfrm>
            <a:off x="1711113" y="451055"/>
            <a:ext cx="1410040" cy="140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news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1" t="1445" r="24060" b="1"/>
          <a:stretch/>
        </p:blipFill>
        <p:spPr bwMode="auto">
          <a:xfrm>
            <a:off x="8746921" y="2745377"/>
            <a:ext cx="1410040" cy="140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08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8BCDF0-0847-4EAC-96AC-39FCC1383A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0463" y="426027"/>
            <a:ext cx="3560311" cy="6005945"/>
          </a:xfrm>
          <a:prstGeom prst="flowChartPunchedTap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426AEE-EA4D-463D-B377-CA8F52F2EE9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11517" y="93518"/>
            <a:ext cx="3406869" cy="6764482"/>
          </a:xfrm>
          <a:prstGeom prst="flowChartDocumen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3CF74E-7AAA-4BA6-9F26-5ACBA74F49E5}"/>
              </a:ext>
            </a:extLst>
          </p:cNvPr>
          <p:cNvSpPr/>
          <p:nvPr/>
        </p:nvSpPr>
        <p:spPr>
          <a:xfrm>
            <a:off x="6480463" y="3241964"/>
            <a:ext cx="3560311" cy="507076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9DAB1EE4-E2DC-43DB-8FF9-7C6636269B81}"/>
              </a:ext>
            </a:extLst>
          </p:cNvPr>
          <p:cNvSpPr/>
          <p:nvPr/>
        </p:nvSpPr>
        <p:spPr>
          <a:xfrm>
            <a:off x="5486109" y="93518"/>
            <a:ext cx="6286500" cy="2192481"/>
          </a:xfrm>
          <a:prstGeom prst="wedgeRectCallout">
            <a:avLst>
              <a:gd name="adj1" fmla="val -1109"/>
              <a:gd name="adj2" fmla="val 91803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Prime Minister Scott Morrison said the affected workers should have confidence "</a:t>
            </a:r>
            <a:r>
              <a:rPr lang="en-GB" b="1" dirty="0">
                <a:solidFill>
                  <a:schemeClr val="tx1"/>
                </a:solidFill>
              </a:rPr>
              <a:t>opportunities will be there into the future</a:t>
            </a:r>
            <a:r>
              <a:rPr lang="en-GB" dirty="0">
                <a:solidFill>
                  <a:schemeClr val="tx1"/>
                </a:solidFill>
              </a:rPr>
              <a:t>".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"In a big city like Sydney, what we see is people are able to weather the disappointment and the impact that I know this can have on individuals when there are changes in these businesses," he said.</a:t>
            </a:r>
          </a:p>
        </p:txBody>
      </p:sp>
    </p:spTree>
    <p:extLst>
      <p:ext uri="{BB962C8B-B14F-4D97-AF65-F5344CB8AC3E}">
        <p14:creationId xmlns:p14="http://schemas.microsoft.com/office/powerpoint/2010/main" val="250258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4FBD57-5861-47F1-A847-4E7571D389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84645" y="1204541"/>
            <a:ext cx="5446859" cy="4265233"/>
          </a:xfrm>
          <a:prstGeom prst="rect">
            <a:avLst/>
          </a:prstGeom>
        </p:spPr>
      </p:pic>
      <p:pic>
        <p:nvPicPr>
          <p:cNvPr id="3" name="Picture 2" descr="Image result for pension age increase">
            <a:extLst>
              <a:ext uri="{FF2B5EF4-FFF2-40B4-BE49-F238E27FC236}">
                <a16:creationId xmlns:a16="http://schemas.microsoft.com/office/drawing/2014/main" id="{3F63003C-C01E-485B-95CE-EAE232EF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891" y="1204541"/>
            <a:ext cx="6071506" cy="426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2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s://careeringaheadncl.files.wordpress.com/2011/08/crossroads1.jpg?w=300&amp;h=287">
            <a:extLst>
              <a:ext uri="{FF2B5EF4-FFF2-40B4-BE49-F238E27FC236}">
                <a16:creationId xmlns:a16="http://schemas.microsoft.com/office/drawing/2014/main" id="{EA93C0F5-EEEA-4198-A282-921B532E4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533" y="5077457"/>
            <a:ext cx="1734634" cy="165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91FCB5-969A-4197-B988-F9A8763360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29847" y="4612127"/>
            <a:ext cx="2068694" cy="1159565"/>
          </a:xfrm>
        </p:spPr>
        <p:txBody>
          <a:bodyPr/>
          <a:lstStyle/>
          <a:p>
            <a:r>
              <a:rPr lang="en-US" dirty="0"/>
              <a:t>Own your own business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FD1FD8-37C4-4591-A698-CB3B4B2DE0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11979" y="2245872"/>
            <a:ext cx="2068694" cy="889044"/>
          </a:xfrm>
        </p:spPr>
        <p:txBody>
          <a:bodyPr/>
          <a:lstStyle/>
          <a:p>
            <a:r>
              <a:rPr lang="en-US" dirty="0"/>
              <a:t>Investments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42ED92-E0E5-43BF-A314-F5F899A21C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3285" y="4612128"/>
            <a:ext cx="2068694" cy="1159565"/>
          </a:xfrm>
        </p:spPr>
        <p:txBody>
          <a:bodyPr/>
          <a:lstStyle/>
          <a:p>
            <a:r>
              <a:rPr lang="en-US" dirty="0"/>
              <a:t>Get a second job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10BBD8-0C9D-4B4E-855D-EE18027468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20551" y="2001167"/>
            <a:ext cx="2068694" cy="1159565"/>
          </a:xfrm>
        </p:spPr>
        <p:txBody>
          <a:bodyPr/>
          <a:lstStyle/>
          <a:p>
            <a:r>
              <a:rPr lang="en-US" dirty="0"/>
              <a:t>Working more hours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F732AD-9B2B-4AB7-A555-574842C41F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2177" y="4612129"/>
            <a:ext cx="2068694" cy="1159565"/>
          </a:xfrm>
        </p:spPr>
        <p:txBody>
          <a:bodyPr/>
          <a:lstStyle/>
          <a:p>
            <a:r>
              <a:rPr lang="en-US" dirty="0"/>
              <a:t>Going back to school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014D70-18B0-4704-84CB-62D877F5F138}"/>
              </a:ext>
            </a:extLst>
          </p:cNvPr>
          <p:cNvSpPr txBox="1"/>
          <p:nvPr/>
        </p:nvSpPr>
        <p:spPr>
          <a:xfrm>
            <a:off x="2367638" y="387640"/>
            <a:ext cx="7663542" cy="82671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A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THupo" panose="02010800040101010101" pitchFamily="2" charset="-122"/>
                <a:ea typeface="STHupo" panose="02010800040101010101" pitchFamily="2" charset="-122"/>
              </a:rPr>
              <a:t>What are your options?</a:t>
            </a:r>
          </a:p>
        </p:txBody>
      </p:sp>
      <p:pic>
        <p:nvPicPr>
          <p:cNvPr id="1026" name="Picture 2" descr="Image result for school icon">
            <a:extLst>
              <a:ext uri="{FF2B5EF4-FFF2-40B4-BE49-F238E27FC236}">
                <a16:creationId xmlns:a16="http://schemas.microsoft.com/office/drawing/2014/main" id="{5602B649-F024-4D87-94CD-87828C07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235" y="3134916"/>
            <a:ext cx="976403" cy="97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overtime icon">
            <a:extLst>
              <a:ext uri="{FF2B5EF4-FFF2-40B4-BE49-F238E27FC236}">
                <a16:creationId xmlns:a16="http://schemas.microsoft.com/office/drawing/2014/main" id="{FAF59102-E666-44F8-A4FA-E24ADABF5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209" y="2986548"/>
            <a:ext cx="1040398" cy="104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job icon">
            <a:extLst>
              <a:ext uri="{FF2B5EF4-FFF2-40B4-BE49-F238E27FC236}">
                <a16:creationId xmlns:a16="http://schemas.microsoft.com/office/drawing/2014/main" id="{BA413F06-0B07-41EC-A498-65C1BE563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435" y="3195594"/>
            <a:ext cx="945976" cy="94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investment icon">
            <a:extLst>
              <a:ext uri="{FF2B5EF4-FFF2-40B4-BE49-F238E27FC236}">
                <a16:creationId xmlns:a16="http://schemas.microsoft.com/office/drawing/2014/main" id="{74BA587D-594E-415F-94C1-2851A2F60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896" y="2992782"/>
            <a:ext cx="872228" cy="99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boss icon">
            <a:extLst>
              <a:ext uri="{FF2B5EF4-FFF2-40B4-BE49-F238E27FC236}">
                <a16:creationId xmlns:a16="http://schemas.microsoft.com/office/drawing/2014/main" id="{E17A5285-03EB-4B52-8F7D-945C06D50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609" y="3134916"/>
            <a:ext cx="879213" cy="93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17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4" grpId="0" build="p"/>
      <p:bldP spid="8" grpId="0" build="p"/>
      <p:bldP spid="12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Image result for magnifying glass icon">
            <a:extLst>
              <a:ext uri="{FF2B5EF4-FFF2-40B4-BE49-F238E27FC236}">
                <a16:creationId xmlns:a16="http://schemas.microsoft.com/office/drawing/2014/main" id="{737FC129-5376-4BC8-899F-52DD4F004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966" y="100914"/>
            <a:ext cx="2248961" cy="224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8414732" y="5020684"/>
            <a:ext cx="31085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ALL 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1A0F89-64E7-468D-83A0-242477C0CA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670" y="2249919"/>
            <a:ext cx="4654885" cy="2770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EF602D-91F4-460E-A5CE-96A422371E5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92617" y="2249919"/>
            <a:ext cx="5422115" cy="3090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47BEF8-0FCF-46F1-8B63-2DA95EB05CA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52570" y="2349875"/>
            <a:ext cx="5511109" cy="239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1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21732" y="-37877"/>
            <a:ext cx="13714398" cy="7246731"/>
            <a:chOff x="-321732" y="-37877"/>
            <a:chExt cx="13714398" cy="72467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0" y="-37877"/>
              <a:ext cx="12188660" cy="685612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3208000" y="6824133"/>
              <a:ext cx="18466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+mn-cs"/>
              </a:endParaRPr>
            </a:p>
          </p:txBody>
        </p:sp>
        <p:sp>
          <p:nvSpPr>
            <p:cNvPr id="9" name="Rectangle 17"/>
            <p:cNvSpPr>
              <a:spLocks noChangeArrowheads="1"/>
            </p:cNvSpPr>
            <p:nvPr/>
          </p:nvSpPr>
          <p:spPr bwMode="auto">
            <a:xfrm>
              <a:off x="0" y="6552808"/>
              <a:ext cx="1219200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Regular" charset="0"/>
                  <a:ea typeface="Helvetica Regular" charset="0"/>
                  <a:cs typeface="Helvetica Regular" charset="0"/>
                </a:rPr>
                <a:t>Copyright © 2018 Market America Worldwide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4E5B562-A6CA-4FE4-A614-A77A0FCCAFB8}"/>
                </a:ext>
              </a:extLst>
            </p:cNvPr>
            <p:cNvGrpSpPr/>
            <p:nvPr/>
          </p:nvGrpSpPr>
          <p:grpSpPr>
            <a:xfrm>
              <a:off x="-321732" y="4998507"/>
              <a:ext cx="13021732" cy="1898313"/>
              <a:chOff x="-406399" y="2447444"/>
              <a:chExt cx="13021732" cy="189831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-406399" y="2535810"/>
                <a:ext cx="13021732" cy="1809947"/>
              </a:xfrm>
              <a:prstGeom prst="rect">
                <a:avLst/>
              </a:prstGeom>
              <a:solidFill>
                <a:srgbClr val="3AC0FA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Regular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0" y="2785161"/>
                <a:ext cx="121920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4400" spc="200" dirty="0" smtClean="0">
                    <a:solidFill>
                      <a:schemeClr val="bg1"/>
                    </a:solidFill>
                    <a:latin typeface="Helvetica Regular" charset="0"/>
                    <a:cs typeface="Helvetica Regular" charset="0"/>
                  </a:rPr>
                  <a:t>THE </a:t>
                </a:r>
                <a:r>
                  <a:rPr kumimoji="0" lang="en-GB" sz="4400" b="0" i="0" u="none" strike="noStrike" kern="1200" cap="none" spc="20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 Regular" charset="0"/>
                    <a:ea typeface="+mn-ea"/>
                    <a:cs typeface="Helvetica Regular" charset="0"/>
                  </a:rPr>
                  <a:t>UNFRANCHISE</a:t>
                </a:r>
                <a:r>
                  <a:rPr kumimoji="0" lang="en-GB" sz="4400" b="0" i="0" u="none" strike="noStrike" kern="1200" cap="none" spc="200" normalizeH="0" baseline="3000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 Regular" charset="0"/>
                    <a:ea typeface="+mn-ea"/>
                    <a:cs typeface="Helvetica Regular" charset="0"/>
                  </a:rPr>
                  <a:t>®</a:t>
                </a:r>
                <a:r>
                  <a:rPr kumimoji="0" lang="en-GB" sz="4400" b="0" i="0" u="none" strike="noStrike" kern="1200" cap="none" spc="20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 Regular" charset="0"/>
                    <a:ea typeface="+mn-ea"/>
                    <a:cs typeface="Helvetica Regular" charset="0"/>
                  </a:rPr>
                  <a:t> </a:t>
                </a:r>
                <a:r>
                  <a:rPr kumimoji="0" lang="en-GB" sz="4400" b="0" i="0" u="none" strike="noStrike" kern="1200" cap="none" spc="20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elvetica Regular" charset="0"/>
                    <a:ea typeface="+mn-ea"/>
                    <a:cs typeface="Helvetica Regular" charset="0"/>
                  </a:rPr>
                  <a:t>BUSINESS</a:t>
                </a:r>
                <a:endParaRPr kumimoji="0" lang="en-US" sz="4400" b="0" i="0" u="none" strike="noStrike" kern="1200" cap="none" spc="2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Regular" charset="0"/>
                  <a:ea typeface="+mn-ea"/>
                  <a:cs typeface="Helvetica Regular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23367" y="2447444"/>
                <a:ext cx="785619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 Regular" charset="0"/>
                    <a:ea typeface="+mn-ea"/>
                    <a:cs typeface="Helvetica Regular" charset="0"/>
                  </a:rPr>
                  <a:t>[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1183410" y="2447444"/>
                <a:ext cx="785619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 Regular" charset="0"/>
                    <a:ea typeface="+mn-ea"/>
                    <a:cs typeface="Helvetica Regular" charset="0"/>
                  </a:rPr>
                  <a:t>]</a:t>
                </a: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341997" y="3581895"/>
                <a:ext cx="5200182" cy="4773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689091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ustralian continent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Australian continent presentation (widescreen).potx" id="{1C99A8A9-D045-47EC-BB20-A3866B5803EF}" vid="{8907C220-7A5E-4207-89CF-EDC1BFFCA229}"/>
    </a:ext>
  </a:extLst>
</a:theme>
</file>

<file path=ppt/theme/theme4.xml><?xml version="1.0" encoding="utf-8"?>
<a:theme xmlns:a="http://schemas.openxmlformats.org/drawingml/2006/main" name="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7.xml><?xml version="1.0" encoding="utf-8"?>
<a:theme xmlns:a="http://schemas.openxmlformats.org/drawingml/2006/main" name="2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569</Words>
  <Application>Microsoft Office PowerPoint</Application>
  <PresentationFormat>Widescreen</PresentationFormat>
  <Paragraphs>173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64" baseType="lpstr">
      <vt:lpstr>微軟正黑體</vt:lpstr>
      <vt:lpstr>ＭＳ Ｐゴシック</vt:lpstr>
      <vt:lpstr>Aharoni</vt:lpstr>
      <vt:lpstr>Arial</vt:lpstr>
      <vt:lpstr>Arial</vt:lpstr>
      <vt:lpstr>Arial Narrow</vt:lpstr>
      <vt:lpstr>Bauhaus 93</vt:lpstr>
      <vt:lpstr>Calibri</vt:lpstr>
      <vt:lpstr>Calibri Light</vt:lpstr>
      <vt:lpstr>Century Gothic</vt:lpstr>
      <vt:lpstr>Century Gothic Regular</vt:lpstr>
      <vt:lpstr>Helvetica</vt:lpstr>
      <vt:lpstr>Helvetica Light</vt:lpstr>
      <vt:lpstr>Helvetica Regular</vt:lpstr>
      <vt:lpstr>Impact</vt:lpstr>
      <vt:lpstr>Lucida Calligraphy</vt:lpstr>
      <vt:lpstr>Noto Sans Mono CJK JP Regular</vt:lpstr>
      <vt:lpstr>新細明體</vt:lpstr>
      <vt:lpstr>STHupo</vt:lpstr>
      <vt:lpstr>Wingdings 3</vt:lpstr>
      <vt:lpstr>文鼎細圓</vt:lpstr>
      <vt:lpstr>華康儷中黑</vt:lpstr>
      <vt:lpstr>Office Theme</vt:lpstr>
      <vt:lpstr>22_Office Theme</vt:lpstr>
      <vt:lpstr>Australian continent presentation 16x9</vt:lpstr>
      <vt:lpstr>2_Office Theme</vt:lpstr>
      <vt:lpstr>Office 佈景主題</vt:lpstr>
      <vt:lpstr>Slice</vt:lpstr>
      <vt:lpstr>23_Office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Unfranchise Business?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Dexter Lee</dc:creator>
  <cp:lastModifiedBy>Kylie Leeson</cp:lastModifiedBy>
  <cp:revision>14</cp:revision>
  <dcterms:created xsi:type="dcterms:W3CDTF">2019-04-14T15:28:00Z</dcterms:created>
  <dcterms:modified xsi:type="dcterms:W3CDTF">2019-05-02T04:11:26Z</dcterms:modified>
</cp:coreProperties>
</file>